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408" r:id="rId5"/>
    <p:sldId id="260" r:id="rId6"/>
    <p:sldId id="410" r:id="rId7"/>
    <p:sldId id="411" r:id="rId8"/>
    <p:sldId id="412" r:id="rId9"/>
    <p:sldId id="413" r:id="rId10"/>
    <p:sldId id="414" r:id="rId11"/>
    <p:sldId id="409" r:id="rId12"/>
    <p:sldId id="415" r:id="rId13"/>
    <p:sldId id="416" r:id="rId14"/>
    <p:sldId id="430" r:id="rId15"/>
    <p:sldId id="417" r:id="rId16"/>
    <p:sldId id="418" r:id="rId17"/>
    <p:sldId id="419" r:id="rId18"/>
    <p:sldId id="420" r:id="rId19"/>
    <p:sldId id="261" r:id="rId20"/>
    <p:sldId id="421" r:id="rId21"/>
    <p:sldId id="422" r:id="rId22"/>
    <p:sldId id="407" r:id="rId23"/>
    <p:sldId id="424" r:id="rId24"/>
    <p:sldId id="423" r:id="rId25"/>
    <p:sldId id="431" r:id="rId26"/>
    <p:sldId id="432" r:id="rId27"/>
    <p:sldId id="433" r:id="rId28"/>
    <p:sldId id="434" r:id="rId29"/>
    <p:sldId id="435" r:id="rId30"/>
    <p:sldId id="436" r:id="rId31"/>
    <p:sldId id="438" r:id="rId32"/>
    <p:sldId id="437" r:id="rId33"/>
    <p:sldId id="439" r:id="rId34"/>
    <p:sldId id="440" r:id="rId35"/>
    <p:sldId id="425" r:id="rId36"/>
    <p:sldId id="426" r:id="rId37"/>
    <p:sldId id="427" r:id="rId38"/>
    <p:sldId id="428" r:id="rId39"/>
    <p:sldId id="429" r:id="rId40"/>
    <p:sldId id="405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548235"/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9572E-90F0-4028-90A8-5D3010E3F10C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74DD-0443-44FD-AEA0-C94F51F0EF8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different cities?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74DD-0443-44FD-AEA0-C94F51F0EF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3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citazione</a:t>
            </a:r>
            <a:r>
              <a:rPr lang="en-US" dirty="0"/>
              <a:t> di </a:t>
            </a:r>
            <a:r>
              <a:rPr lang="en-US" dirty="0" err="1"/>
              <a:t>Caparezza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74DD-0443-44FD-AEA0-C94F51F0EF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EMBEDDINGS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9600" dirty="0"/>
              <a:t>Embeddings</a:t>
            </a:r>
            <a:endParaRPr lang="fr-FR" sz="96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E8E6B-D87F-4130-AA2B-1D6B947E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Embeddings, no tasks?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2066EA-2434-49D3-A4DB-E8EB75073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if do not have a task, or a ground truth?</a:t>
            </a:r>
          </a:p>
        </p:txBody>
      </p:sp>
    </p:spTree>
    <p:extLst>
      <p:ext uri="{BB962C8B-B14F-4D97-AF65-F5344CB8AC3E}">
        <p14:creationId xmlns:p14="http://schemas.microsoft.com/office/powerpoint/2010/main" val="131999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uto-encoder et réduction de dimension">
            <a:extLst>
              <a:ext uri="{FF2B5EF4-FFF2-40B4-BE49-F238E27FC236}">
                <a16:creationId xmlns:a16="http://schemas.microsoft.com/office/drawing/2014/main" id="{017FFE68-B970-4B4F-8EE5-85D46555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27" y="2757438"/>
            <a:ext cx="4867373" cy="36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E8C404-00D1-4302-9B43-F2D04B55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8A9457-3013-46AC-A9F0-03EA41751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architecture</a:t>
            </a:r>
          </a:p>
          <a:p>
            <a:pPr lvl="1"/>
            <a:r>
              <a:rPr lang="en-US" dirty="0"/>
              <a:t>Series of modules with less and less output dimensions</a:t>
            </a:r>
          </a:p>
          <a:p>
            <a:pPr lvl="1"/>
            <a:r>
              <a:rPr lang="en-US" dirty="0"/>
              <a:t>A bit like the “funnel” in CNNs</a:t>
            </a:r>
          </a:p>
          <a:p>
            <a:pPr lvl="1"/>
            <a:r>
              <a:rPr lang="en-US" dirty="0"/>
              <a:t>Module in the middle, lowest dimension</a:t>
            </a:r>
          </a:p>
          <a:p>
            <a:pPr lvl="1"/>
            <a:r>
              <a:rPr lang="en-US" dirty="0"/>
              <a:t>Second part, “funnel out”</a:t>
            </a:r>
          </a:p>
          <a:p>
            <a:pPr lvl="1"/>
            <a:r>
              <a:rPr lang="en-US" dirty="0"/>
              <a:t>Back to the original dimension of input</a:t>
            </a:r>
          </a:p>
          <a:p>
            <a:r>
              <a:rPr lang="en-US" dirty="0"/>
              <a:t>Loss function: difference input-output</a:t>
            </a:r>
          </a:p>
          <a:p>
            <a:pPr lvl="1"/>
            <a:r>
              <a:rPr lang="en-US" dirty="0"/>
              <a:t>What does it mean?</a:t>
            </a:r>
          </a:p>
        </p:txBody>
      </p:sp>
    </p:spTree>
    <p:extLst>
      <p:ext uri="{BB962C8B-B14F-4D97-AF65-F5344CB8AC3E}">
        <p14:creationId xmlns:p14="http://schemas.microsoft.com/office/powerpoint/2010/main" val="113839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uto-encoder et réduction de dimension">
            <a:extLst>
              <a:ext uri="{FF2B5EF4-FFF2-40B4-BE49-F238E27FC236}">
                <a16:creationId xmlns:a16="http://schemas.microsoft.com/office/drawing/2014/main" id="{017FFE68-B970-4B4F-8EE5-85D46555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27" y="2757438"/>
            <a:ext cx="4867373" cy="36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E8C404-00D1-4302-9B43-F2D04B55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8A9457-3013-46AC-A9F0-03EA41751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architecture</a:t>
            </a:r>
          </a:p>
          <a:p>
            <a:pPr lvl="1"/>
            <a:r>
              <a:rPr lang="en-US" dirty="0"/>
              <a:t>Series of modules with less and less output dimensions</a:t>
            </a:r>
          </a:p>
          <a:p>
            <a:pPr lvl="1"/>
            <a:r>
              <a:rPr lang="en-US" dirty="0"/>
              <a:t>A bit like the “funnel” in CNNs</a:t>
            </a:r>
          </a:p>
          <a:p>
            <a:pPr lvl="1"/>
            <a:r>
              <a:rPr lang="en-US" dirty="0"/>
              <a:t>Module in the middle, lowest dimension</a:t>
            </a:r>
          </a:p>
          <a:p>
            <a:pPr lvl="1"/>
            <a:r>
              <a:rPr lang="en-US" dirty="0"/>
              <a:t>Second part, “funnel out”</a:t>
            </a:r>
          </a:p>
          <a:p>
            <a:pPr lvl="1"/>
            <a:r>
              <a:rPr lang="en-US" dirty="0"/>
              <a:t>Back to the original dimension of input</a:t>
            </a:r>
          </a:p>
          <a:p>
            <a:r>
              <a:rPr lang="en-US" dirty="0"/>
              <a:t>Loss function: difference input-output</a:t>
            </a:r>
          </a:p>
          <a:p>
            <a:pPr lvl="1"/>
            <a:r>
              <a:rPr lang="en-US" dirty="0"/>
              <a:t>Dimensionality reduction</a:t>
            </a:r>
          </a:p>
          <a:p>
            <a:pPr lvl="1"/>
            <a:r>
              <a:rPr lang="en-US" b="1" dirty="0"/>
              <a:t>Meaningful</a:t>
            </a:r>
            <a:r>
              <a:rPr lang="en-US" dirty="0"/>
              <a:t>, to be able to reconstruct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4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2126F-AEBC-4711-9F1C-E231EBE9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AA6CC-78BC-4F5C-8E43-8871AD127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75B62AE-A30F-430A-B9A7-66821DC85D80}"/>
              </a:ext>
            </a:extLst>
          </p:cNvPr>
          <p:cNvGrpSpPr/>
          <p:nvPr/>
        </p:nvGrpSpPr>
        <p:grpSpPr>
          <a:xfrm>
            <a:off x="3352769" y="2049570"/>
            <a:ext cx="5486461" cy="3385072"/>
            <a:chOff x="3245045" y="2440693"/>
            <a:chExt cx="6238381" cy="386249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5B25C05-2F59-497E-804A-719EB94E2D41}"/>
                </a:ext>
              </a:extLst>
            </p:cNvPr>
            <p:cNvSpPr/>
            <p:nvPr/>
          </p:nvSpPr>
          <p:spPr>
            <a:xfrm flipH="1">
              <a:off x="8189661" y="2912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CB47F99-C308-418A-8CFA-D318D3552433}"/>
                </a:ext>
              </a:extLst>
            </p:cNvPr>
            <p:cNvSpPr/>
            <p:nvPr/>
          </p:nvSpPr>
          <p:spPr>
            <a:xfrm flipH="1">
              <a:off x="8189661" y="3369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7BB1BBB-ABEC-4A1E-8EC6-B35007690263}"/>
                </a:ext>
              </a:extLst>
            </p:cNvPr>
            <p:cNvSpPr/>
            <p:nvPr/>
          </p:nvSpPr>
          <p:spPr>
            <a:xfrm flipH="1">
              <a:off x="8189661" y="3826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9941BC1-201A-4FCF-B3F4-1196A426CAF5}"/>
                </a:ext>
              </a:extLst>
            </p:cNvPr>
            <p:cNvSpPr/>
            <p:nvPr/>
          </p:nvSpPr>
          <p:spPr>
            <a:xfrm flipH="1">
              <a:off x="8189661" y="4283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476F0F9-2804-44EF-BB1D-83C33FB09EB4}"/>
                </a:ext>
              </a:extLst>
            </p:cNvPr>
            <p:cNvSpPr/>
            <p:nvPr/>
          </p:nvSpPr>
          <p:spPr>
            <a:xfrm flipH="1">
              <a:off x="8189661" y="4740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31562A4-9E1E-499D-85FE-85C3AFAC128B}"/>
                </a:ext>
              </a:extLst>
            </p:cNvPr>
            <p:cNvSpPr/>
            <p:nvPr/>
          </p:nvSpPr>
          <p:spPr>
            <a:xfrm flipH="1">
              <a:off x="8189661" y="5579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182B144-777C-49BE-9102-4DB3D0AFC6F6}"/>
                </a:ext>
              </a:extLst>
            </p:cNvPr>
            <p:cNvSpPr/>
            <p:nvPr/>
          </p:nvSpPr>
          <p:spPr>
            <a:xfrm flipH="1">
              <a:off x="9104061" y="33770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6E0C036-6DD9-439F-BDB3-59C85925D64F}"/>
                </a:ext>
              </a:extLst>
            </p:cNvPr>
            <p:cNvSpPr/>
            <p:nvPr/>
          </p:nvSpPr>
          <p:spPr>
            <a:xfrm flipH="1">
              <a:off x="9104061" y="38342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87DDCC-16B2-4BCB-9203-843DD9A276BF}"/>
                </a:ext>
              </a:extLst>
            </p:cNvPr>
            <p:cNvSpPr/>
            <p:nvPr/>
          </p:nvSpPr>
          <p:spPr>
            <a:xfrm flipH="1">
              <a:off x="9104061" y="4291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4286766-6019-4970-A230-A8EEC8470712}"/>
                </a:ext>
              </a:extLst>
            </p:cNvPr>
            <p:cNvSpPr/>
            <p:nvPr/>
          </p:nvSpPr>
          <p:spPr>
            <a:xfrm flipH="1">
              <a:off x="9104061" y="5053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ZoneTexte 13">
              <a:extLst>
                <a:ext uri="{FF2B5EF4-FFF2-40B4-BE49-F238E27FC236}">
                  <a16:creationId xmlns:a16="http://schemas.microsoft.com/office/drawing/2014/main" id="{22C0F527-7871-44B5-B051-51CC2718515A}"/>
                </a:ext>
              </a:extLst>
            </p:cNvPr>
            <p:cNvSpPr txBox="1"/>
            <p:nvPr/>
          </p:nvSpPr>
          <p:spPr>
            <a:xfrm flipH="1">
              <a:off x="9026226" y="4324853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ZoneTexte 14">
              <a:extLst>
                <a:ext uri="{FF2B5EF4-FFF2-40B4-BE49-F238E27FC236}">
                  <a16:creationId xmlns:a16="http://schemas.microsoft.com/office/drawing/2014/main" id="{84D1ADBF-72AE-47A1-8275-D0E8E96E0584}"/>
                </a:ext>
              </a:extLst>
            </p:cNvPr>
            <p:cNvSpPr txBox="1"/>
            <p:nvPr/>
          </p:nvSpPr>
          <p:spPr>
            <a:xfrm flipH="1">
              <a:off x="8113461" y="4825175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D6C7C2A-8BD3-448D-BA97-95DC85A48EDC}"/>
                </a:ext>
              </a:extLst>
            </p:cNvPr>
            <p:cNvSpPr/>
            <p:nvPr/>
          </p:nvSpPr>
          <p:spPr>
            <a:xfrm flipH="1">
              <a:off x="7199061" y="3064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922148D-FF12-4362-90D2-417C22DEBAFE}"/>
                </a:ext>
              </a:extLst>
            </p:cNvPr>
            <p:cNvSpPr/>
            <p:nvPr/>
          </p:nvSpPr>
          <p:spPr>
            <a:xfrm flipH="1">
              <a:off x="7199061" y="3521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BF4219F-2A9F-4F71-A5F2-51876ADB16E1}"/>
                </a:ext>
              </a:extLst>
            </p:cNvPr>
            <p:cNvSpPr/>
            <p:nvPr/>
          </p:nvSpPr>
          <p:spPr>
            <a:xfrm flipH="1">
              <a:off x="7199061" y="3978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4D4D81D-8ADF-4635-870D-C6700E5ABEB6}"/>
                </a:ext>
              </a:extLst>
            </p:cNvPr>
            <p:cNvSpPr/>
            <p:nvPr/>
          </p:nvSpPr>
          <p:spPr>
            <a:xfrm flipH="1">
              <a:off x="7199061" y="5350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79ABE56D-2B2F-45A0-A641-028BBDF39E20}"/>
                </a:ext>
              </a:extLst>
            </p:cNvPr>
            <p:cNvSpPr/>
            <p:nvPr/>
          </p:nvSpPr>
          <p:spPr>
            <a:xfrm flipH="1">
              <a:off x="7199061" y="4436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BBAA68E-4372-4B6B-B2C4-67D18CD9E45C}"/>
                </a:ext>
              </a:extLst>
            </p:cNvPr>
            <p:cNvSpPr/>
            <p:nvPr/>
          </p:nvSpPr>
          <p:spPr>
            <a:xfrm flipH="1">
              <a:off x="7199061" y="4893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F3E1BA2-7F2C-4423-85B8-1D308E8EE893}"/>
                </a:ext>
              </a:extLst>
            </p:cNvPr>
            <p:cNvSpPr/>
            <p:nvPr/>
          </p:nvSpPr>
          <p:spPr>
            <a:xfrm flipH="1">
              <a:off x="9104061" y="55411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AFB41B2-9E64-4A61-B8F7-5A583E0B32ED}"/>
                </a:ext>
              </a:extLst>
            </p:cNvPr>
            <p:cNvSpPr/>
            <p:nvPr/>
          </p:nvSpPr>
          <p:spPr>
            <a:xfrm flipH="1">
              <a:off x="9104061" y="59983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F478A830-107F-466A-86BA-CEC27E1021F1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H="1" flipV="1">
              <a:off x="8494461" y="30644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F2DE21D-B0F7-44ED-9F21-EDD97A8A61E4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 flipH="1" flipV="1">
              <a:off x="8494461" y="35216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2538FE3-8B42-4A5B-B8A9-12C48E1AA0D9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 flipH="1">
              <a:off x="8494461" y="35294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43578EC0-F514-433B-A258-68C56ADED367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 flipH="1">
              <a:off x="8494461" y="35294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A4A13091-257A-4DE0-9BA8-54D1347CBF83}"/>
                </a:ext>
              </a:extLst>
            </p:cNvPr>
            <p:cNvCxnSpPr>
              <a:stCxn id="11" idx="6"/>
              <a:endCxn id="9" idx="2"/>
            </p:cNvCxnSpPr>
            <p:nvPr/>
          </p:nvCxnSpPr>
          <p:spPr>
            <a:xfrm flipH="1">
              <a:off x="8494461" y="3529411"/>
              <a:ext cx="609600" cy="1363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C202E4C-8567-4C83-8029-8116BCD226D5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H="1" flipV="1">
              <a:off x="8494461" y="30644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18CFA73-B18B-4214-8F70-3A7DD9C4F8C6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H="1" flipV="1">
              <a:off x="8494461" y="35216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EB0A110-D598-4FA6-86F1-1C01A698A1BF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 flipH="1" flipV="1">
              <a:off x="8494461" y="39788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58E327D-7226-4C8B-B390-33C9901B3355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 flipH="1">
              <a:off x="8494461" y="39866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C16EBB8-DEFD-4728-A694-D3E1DC39EF3B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H="1">
              <a:off x="8494461" y="39866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3365B603-EC1B-47EF-9F91-EAA9D7FB899A}"/>
                </a:ext>
              </a:extLst>
            </p:cNvPr>
            <p:cNvCxnSpPr>
              <a:stCxn id="12" idx="6"/>
              <a:endCxn id="10" idx="2"/>
            </p:cNvCxnSpPr>
            <p:nvPr/>
          </p:nvCxnSpPr>
          <p:spPr>
            <a:xfrm flipH="1">
              <a:off x="8494461" y="3986611"/>
              <a:ext cx="609600" cy="1744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55712F6-AA18-4B1F-9638-0DA3E8872E64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flipH="1">
              <a:off x="8494461" y="3529411"/>
              <a:ext cx="609600" cy="2202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F9C105BF-E4FA-420E-9C37-395409906ADC}"/>
                </a:ext>
              </a:extLst>
            </p:cNvPr>
            <p:cNvCxnSpPr>
              <a:stCxn id="13" idx="6"/>
              <a:endCxn id="5" idx="2"/>
            </p:cNvCxnSpPr>
            <p:nvPr/>
          </p:nvCxnSpPr>
          <p:spPr>
            <a:xfrm flipH="1" flipV="1">
              <a:off x="8494461" y="3064451"/>
              <a:ext cx="609600" cy="1379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82B5C192-7650-41B1-903F-374BE9B4DB59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H="1" flipV="1">
              <a:off x="8494461" y="35216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CC0AAA55-69AA-45D1-9C36-8EF1CBAA4F43}"/>
                </a:ext>
              </a:extLst>
            </p:cNvPr>
            <p:cNvCxnSpPr>
              <a:stCxn id="13" idx="6"/>
              <a:endCxn id="7" idx="2"/>
            </p:cNvCxnSpPr>
            <p:nvPr/>
          </p:nvCxnSpPr>
          <p:spPr>
            <a:xfrm flipH="1" flipV="1">
              <a:off x="8494461" y="39788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8FFF58CE-27FC-4468-B72D-E8049DFA703A}"/>
                </a:ext>
              </a:extLst>
            </p:cNvPr>
            <p:cNvCxnSpPr>
              <a:stCxn id="13" idx="6"/>
              <a:endCxn id="8" idx="2"/>
            </p:cNvCxnSpPr>
            <p:nvPr/>
          </p:nvCxnSpPr>
          <p:spPr>
            <a:xfrm flipH="1" flipV="1">
              <a:off x="8494461" y="44360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DCC96C95-660A-4C8C-9DA7-EC144D4E17E8}"/>
                </a:ext>
              </a:extLst>
            </p:cNvPr>
            <p:cNvCxnSpPr>
              <a:stCxn id="13" idx="6"/>
              <a:endCxn id="9" idx="2"/>
            </p:cNvCxnSpPr>
            <p:nvPr/>
          </p:nvCxnSpPr>
          <p:spPr>
            <a:xfrm flipH="1">
              <a:off x="8494461" y="44438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43615B9-D059-4682-BE61-4CF2CFC98221}"/>
                </a:ext>
              </a:extLst>
            </p:cNvPr>
            <p:cNvCxnSpPr>
              <a:stCxn id="13" idx="6"/>
              <a:endCxn id="10" idx="2"/>
            </p:cNvCxnSpPr>
            <p:nvPr/>
          </p:nvCxnSpPr>
          <p:spPr>
            <a:xfrm flipH="1">
              <a:off x="8494461" y="4443811"/>
              <a:ext cx="609600" cy="1287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0D9325FF-0CE4-4BF4-A87F-4C29466EAA74}"/>
                </a:ext>
              </a:extLst>
            </p:cNvPr>
            <p:cNvCxnSpPr>
              <a:stCxn id="14" idx="6"/>
              <a:endCxn id="5" idx="2"/>
            </p:cNvCxnSpPr>
            <p:nvPr/>
          </p:nvCxnSpPr>
          <p:spPr>
            <a:xfrm flipH="1" flipV="1">
              <a:off x="8494461" y="3064451"/>
              <a:ext cx="609600" cy="2141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A11849A-51AA-4E09-8A5F-31F13A00FA09}"/>
                </a:ext>
              </a:extLst>
            </p:cNvPr>
            <p:cNvCxnSpPr>
              <a:stCxn id="14" idx="6"/>
              <a:endCxn id="6" idx="2"/>
            </p:cNvCxnSpPr>
            <p:nvPr/>
          </p:nvCxnSpPr>
          <p:spPr>
            <a:xfrm flipH="1" flipV="1">
              <a:off x="8494461" y="3521651"/>
              <a:ext cx="609600" cy="1684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35CE010C-4EB1-4349-88F2-306EE13BC063}"/>
                </a:ext>
              </a:extLst>
            </p:cNvPr>
            <p:cNvCxnSpPr>
              <a:stCxn id="14" idx="6"/>
              <a:endCxn id="7" idx="2"/>
            </p:cNvCxnSpPr>
            <p:nvPr/>
          </p:nvCxnSpPr>
          <p:spPr>
            <a:xfrm flipH="1" flipV="1">
              <a:off x="8494461" y="3978851"/>
              <a:ext cx="609600" cy="1226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BC0B4A16-8ACF-4E65-9DC3-161E0A0B6FC9}"/>
                </a:ext>
              </a:extLst>
            </p:cNvPr>
            <p:cNvCxnSpPr>
              <a:stCxn id="14" idx="6"/>
              <a:endCxn id="8" idx="2"/>
            </p:cNvCxnSpPr>
            <p:nvPr/>
          </p:nvCxnSpPr>
          <p:spPr>
            <a:xfrm flipH="1" flipV="1">
              <a:off x="8494461" y="4436051"/>
              <a:ext cx="609600" cy="769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14F83EC0-76B3-4663-8D9B-55CA06F9E061}"/>
                </a:ext>
              </a:extLst>
            </p:cNvPr>
            <p:cNvCxnSpPr>
              <a:stCxn id="14" idx="6"/>
              <a:endCxn id="9" idx="2"/>
            </p:cNvCxnSpPr>
            <p:nvPr/>
          </p:nvCxnSpPr>
          <p:spPr>
            <a:xfrm flipH="1" flipV="1">
              <a:off x="8494461" y="4893251"/>
              <a:ext cx="609600" cy="31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5BF70880-F19C-4569-B961-5788DDCF7792}"/>
                </a:ext>
              </a:extLst>
            </p:cNvPr>
            <p:cNvCxnSpPr>
              <a:stCxn id="14" idx="6"/>
              <a:endCxn id="10" idx="2"/>
            </p:cNvCxnSpPr>
            <p:nvPr/>
          </p:nvCxnSpPr>
          <p:spPr>
            <a:xfrm flipH="1">
              <a:off x="8494461" y="5205811"/>
              <a:ext cx="609600" cy="525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D26939B0-57DF-4AB7-A529-E4F5714AFC1C}"/>
                </a:ext>
              </a:extLst>
            </p:cNvPr>
            <p:cNvCxnSpPr>
              <a:stCxn id="5" idx="6"/>
              <a:endCxn id="17" idx="2"/>
            </p:cNvCxnSpPr>
            <p:nvPr/>
          </p:nvCxnSpPr>
          <p:spPr>
            <a:xfrm flipH="1">
              <a:off x="7503861" y="30644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7921356A-2826-4D76-8D71-B382C906C7A2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H="1">
              <a:off x="7503861" y="30644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A05C22DB-15EC-4AAC-B174-490712B3BC5D}"/>
                </a:ext>
              </a:extLst>
            </p:cNvPr>
            <p:cNvCxnSpPr>
              <a:stCxn id="5" idx="6"/>
              <a:endCxn id="19" idx="2"/>
            </p:cNvCxnSpPr>
            <p:nvPr/>
          </p:nvCxnSpPr>
          <p:spPr>
            <a:xfrm flipH="1">
              <a:off x="7503861" y="30644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F1D52F3E-1102-4C54-8244-0BA4B367C5AA}"/>
                </a:ext>
              </a:extLst>
            </p:cNvPr>
            <p:cNvCxnSpPr>
              <a:stCxn id="5" idx="6"/>
              <a:endCxn id="21" idx="2"/>
            </p:cNvCxnSpPr>
            <p:nvPr/>
          </p:nvCxnSpPr>
          <p:spPr>
            <a:xfrm flipH="1">
              <a:off x="7503861" y="30644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3BF0D18-43B5-4EA7-A0AE-59F874E3EDFF}"/>
                </a:ext>
              </a:extLst>
            </p:cNvPr>
            <p:cNvCxnSpPr>
              <a:stCxn id="5" idx="6"/>
              <a:endCxn id="22" idx="2"/>
            </p:cNvCxnSpPr>
            <p:nvPr/>
          </p:nvCxnSpPr>
          <p:spPr>
            <a:xfrm flipH="1">
              <a:off x="7503861" y="30644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6063F148-670A-4B29-A799-F5D939BF7B4F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 flipH="1">
              <a:off x="7503861" y="3064451"/>
              <a:ext cx="685800" cy="2438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C53C0F9F-7EBC-40CF-A26F-405F7C2EA4A6}"/>
                </a:ext>
              </a:extLst>
            </p:cNvPr>
            <p:cNvCxnSpPr>
              <a:stCxn id="6" idx="6"/>
              <a:endCxn id="17" idx="2"/>
            </p:cNvCxnSpPr>
            <p:nvPr/>
          </p:nvCxnSpPr>
          <p:spPr>
            <a:xfrm flipH="1" flipV="1">
              <a:off x="7503861" y="32168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23C6C977-F144-43FE-BF88-AD5B37AEB737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 flipH="1">
              <a:off x="7503861" y="35216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55C596-6FA5-4EBF-A57E-1EEC00625E17}"/>
                </a:ext>
              </a:extLst>
            </p:cNvPr>
            <p:cNvCxnSpPr>
              <a:stCxn id="6" idx="6"/>
              <a:endCxn id="19" idx="2"/>
            </p:cNvCxnSpPr>
            <p:nvPr/>
          </p:nvCxnSpPr>
          <p:spPr>
            <a:xfrm flipH="1">
              <a:off x="7503861" y="35216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0B6E848A-8AE9-4435-89EC-4898D89C8BBD}"/>
                </a:ext>
              </a:extLst>
            </p:cNvPr>
            <p:cNvCxnSpPr>
              <a:stCxn id="6" idx="6"/>
              <a:endCxn id="21" idx="2"/>
            </p:cNvCxnSpPr>
            <p:nvPr/>
          </p:nvCxnSpPr>
          <p:spPr>
            <a:xfrm flipH="1">
              <a:off x="7503861" y="35216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E6EF4E5A-8289-4071-BA28-284E57D7078C}"/>
                </a:ext>
              </a:extLst>
            </p:cNvPr>
            <p:cNvCxnSpPr>
              <a:stCxn id="6" idx="6"/>
              <a:endCxn id="22" idx="2"/>
            </p:cNvCxnSpPr>
            <p:nvPr/>
          </p:nvCxnSpPr>
          <p:spPr>
            <a:xfrm flipH="1">
              <a:off x="7503861" y="35216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36414D46-8DF6-41EE-AF01-400415C84538}"/>
                </a:ext>
              </a:extLst>
            </p:cNvPr>
            <p:cNvCxnSpPr>
              <a:stCxn id="6" idx="6"/>
              <a:endCxn id="20" idx="2"/>
            </p:cNvCxnSpPr>
            <p:nvPr/>
          </p:nvCxnSpPr>
          <p:spPr>
            <a:xfrm flipH="1">
              <a:off x="7503861" y="35216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9955DDF6-CD25-494C-B47F-99CC79302B6A}"/>
                </a:ext>
              </a:extLst>
            </p:cNvPr>
            <p:cNvCxnSpPr>
              <a:stCxn id="7" idx="6"/>
              <a:endCxn id="17" idx="2"/>
            </p:cNvCxnSpPr>
            <p:nvPr/>
          </p:nvCxnSpPr>
          <p:spPr>
            <a:xfrm flipH="1" flipV="1">
              <a:off x="7503861" y="32168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FE61FDD9-38BD-4E16-A05C-0133D12C062E}"/>
                </a:ext>
              </a:extLst>
            </p:cNvPr>
            <p:cNvCxnSpPr>
              <a:stCxn id="7" idx="6"/>
              <a:endCxn id="18" idx="2"/>
            </p:cNvCxnSpPr>
            <p:nvPr/>
          </p:nvCxnSpPr>
          <p:spPr>
            <a:xfrm flipH="1" flipV="1">
              <a:off x="7503861" y="36740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029C03C-B98A-40DE-B6B0-32983EA58A70}"/>
                </a:ext>
              </a:extLst>
            </p:cNvPr>
            <p:cNvCxnSpPr>
              <a:stCxn id="7" idx="6"/>
              <a:endCxn id="19" idx="2"/>
            </p:cNvCxnSpPr>
            <p:nvPr/>
          </p:nvCxnSpPr>
          <p:spPr>
            <a:xfrm flipH="1">
              <a:off x="7503861" y="39788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B1937AAE-2341-4440-B0B2-AFEA1456991F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>
            <a:xfrm flipH="1">
              <a:off x="7503861" y="39788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80915D97-86AE-4FEB-AA43-5F25EE506294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>
            <a:xfrm flipH="1">
              <a:off x="7503861" y="39788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CC1618C8-9978-49E3-B913-1FEB457221C9}"/>
                </a:ext>
              </a:extLst>
            </p:cNvPr>
            <p:cNvCxnSpPr>
              <a:stCxn id="7" idx="6"/>
              <a:endCxn id="20" idx="2"/>
            </p:cNvCxnSpPr>
            <p:nvPr/>
          </p:nvCxnSpPr>
          <p:spPr>
            <a:xfrm flipH="1">
              <a:off x="7503861" y="39788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0F1CC470-CEE8-4366-A7A0-CC8C3AFBA1D6}"/>
                </a:ext>
              </a:extLst>
            </p:cNvPr>
            <p:cNvCxnSpPr>
              <a:stCxn id="8" idx="6"/>
              <a:endCxn id="17" idx="2"/>
            </p:cNvCxnSpPr>
            <p:nvPr/>
          </p:nvCxnSpPr>
          <p:spPr>
            <a:xfrm flipH="1" flipV="1">
              <a:off x="7503861" y="32168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66612B2C-EA6B-495C-AC65-757FE0AF69E1}"/>
                </a:ext>
              </a:extLst>
            </p:cNvPr>
            <p:cNvCxnSpPr>
              <a:stCxn id="8" idx="6"/>
              <a:endCxn id="18" idx="2"/>
            </p:cNvCxnSpPr>
            <p:nvPr/>
          </p:nvCxnSpPr>
          <p:spPr>
            <a:xfrm flipH="1" flipV="1">
              <a:off x="7503861" y="36740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96C91C04-6B3B-4807-811B-223983BBBD62}"/>
                </a:ext>
              </a:extLst>
            </p:cNvPr>
            <p:cNvCxnSpPr>
              <a:stCxn id="8" idx="6"/>
              <a:endCxn id="19" idx="2"/>
            </p:cNvCxnSpPr>
            <p:nvPr/>
          </p:nvCxnSpPr>
          <p:spPr>
            <a:xfrm flipH="1" flipV="1">
              <a:off x="7503861" y="41312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C2972CBC-EA5E-4326-BE8F-DFB5F195063D}"/>
                </a:ext>
              </a:extLst>
            </p:cNvPr>
            <p:cNvCxnSpPr>
              <a:stCxn id="8" idx="6"/>
              <a:endCxn id="21" idx="2"/>
            </p:cNvCxnSpPr>
            <p:nvPr/>
          </p:nvCxnSpPr>
          <p:spPr>
            <a:xfrm flipH="1">
              <a:off x="7503861" y="44360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985B8CD-4CB2-4318-B337-DE863E45046D}"/>
                </a:ext>
              </a:extLst>
            </p:cNvPr>
            <p:cNvCxnSpPr>
              <a:stCxn id="8" idx="6"/>
              <a:endCxn id="22" idx="2"/>
            </p:cNvCxnSpPr>
            <p:nvPr/>
          </p:nvCxnSpPr>
          <p:spPr>
            <a:xfrm flipH="1">
              <a:off x="7503861" y="44360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55A0A20-F6F2-48A7-A7D1-6BBA06479FBF}"/>
                </a:ext>
              </a:extLst>
            </p:cNvPr>
            <p:cNvCxnSpPr>
              <a:stCxn id="8" idx="6"/>
              <a:endCxn id="20" idx="2"/>
            </p:cNvCxnSpPr>
            <p:nvPr/>
          </p:nvCxnSpPr>
          <p:spPr>
            <a:xfrm flipH="1">
              <a:off x="7503861" y="44360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55BBDD0-4B6C-4140-B49F-19F53A20E430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7503861" y="3216851"/>
              <a:ext cx="457200" cy="1697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E6BFF67C-B0F6-451E-99FE-CA1577B2D6D7}"/>
                </a:ext>
              </a:extLst>
            </p:cNvPr>
            <p:cNvCxnSpPr>
              <a:stCxn id="9" idx="6"/>
              <a:endCxn id="18" idx="2"/>
            </p:cNvCxnSpPr>
            <p:nvPr/>
          </p:nvCxnSpPr>
          <p:spPr>
            <a:xfrm flipH="1" flipV="1">
              <a:off x="7503861" y="36740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6ED8709-8490-48B3-9F6C-B85F8F324057}"/>
                </a:ext>
              </a:extLst>
            </p:cNvPr>
            <p:cNvCxnSpPr>
              <a:stCxn id="9" idx="6"/>
              <a:endCxn id="19" idx="2"/>
            </p:cNvCxnSpPr>
            <p:nvPr/>
          </p:nvCxnSpPr>
          <p:spPr>
            <a:xfrm flipH="1" flipV="1">
              <a:off x="7503861" y="41312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EC951F5F-5728-46AB-B109-54DD067010A6}"/>
                </a:ext>
              </a:extLst>
            </p:cNvPr>
            <p:cNvCxnSpPr>
              <a:stCxn id="9" idx="6"/>
              <a:endCxn id="21" idx="2"/>
            </p:cNvCxnSpPr>
            <p:nvPr/>
          </p:nvCxnSpPr>
          <p:spPr>
            <a:xfrm flipH="1" flipV="1">
              <a:off x="7503861" y="45884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F97616DB-2878-48E7-A301-83D41CD58CC4}"/>
                </a:ext>
              </a:extLst>
            </p:cNvPr>
            <p:cNvCxnSpPr>
              <a:stCxn id="9" idx="6"/>
              <a:endCxn id="22" idx="2"/>
            </p:cNvCxnSpPr>
            <p:nvPr/>
          </p:nvCxnSpPr>
          <p:spPr>
            <a:xfrm flipH="1">
              <a:off x="7503861" y="48932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B6842F0E-7815-46CE-905D-735B2EDD5A61}"/>
                </a:ext>
              </a:extLst>
            </p:cNvPr>
            <p:cNvCxnSpPr>
              <a:stCxn id="9" idx="6"/>
              <a:endCxn id="20" idx="2"/>
            </p:cNvCxnSpPr>
            <p:nvPr/>
          </p:nvCxnSpPr>
          <p:spPr>
            <a:xfrm flipH="1">
              <a:off x="7503861" y="48932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2C29AA3-7D33-43BD-BDA3-B96FDE1D77DD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 flipH="1" flipV="1">
              <a:off x="7503861" y="3216851"/>
              <a:ext cx="685800" cy="2514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391247E-DC46-4E36-84E0-DA7361E73F14}"/>
                </a:ext>
              </a:extLst>
            </p:cNvPr>
            <p:cNvCxnSpPr>
              <a:stCxn id="10" idx="6"/>
              <a:endCxn id="18" idx="2"/>
            </p:cNvCxnSpPr>
            <p:nvPr/>
          </p:nvCxnSpPr>
          <p:spPr>
            <a:xfrm flipH="1" flipV="1">
              <a:off x="7503861" y="3674051"/>
              <a:ext cx="685800" cy="2057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00403CC-27E1-4D02-8586-27A415CC8FC9}"/>
                </a:ext>
              </a:extLst>
            </p:cNvPr>
            <p:cNvCxnSpPr>
              <a:stCxn id="10" idx="6"/>
              <a:endCxn id="19" idx="2"/>
            </p:cNvCxnSpPr>
            <p:nvPr/>
          </p:nvCxnSpPr>
          <p:spPr>
            <a:xfrm flipH="1" flipV="1">
              <a:off x="7503861" y="4131251"/>
              <a:ext cx="685800" cy="1600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76D5E164-2995-4309-9DF8-4FF8B580F700}"/>
                </a:ext>
              </a:extLst>
            </p:cNvPr>
            <p:cNvCxnSpPr>
              <a:stCxn id="10" idx="6"/>
              <a:endCxn id="21" idx="2"/>
            </p:cNvCxnSpPr>
            <p:nvPr/>
          </p:nvCxnSpPr>
          <p:spPr>
            <a:xfrm flipH="1" flipV="1">
              <a:off x="7503861" y="4588451"/>
              <a:ext cx="685800" cy="1143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1A2A967B-74CE-41AD-86FA-7885C21CC3AD}"/>
                </a:ext>
              </a:extLst>
            </p:cNvPr>
            <p:cNvCxnSpPr>
              <a:stCxn id="10" idx="6"/>
              <a:endCxn id="22" idx="2"/>
            </p:cNvCxnSpPr>
            <p:nvPr/>
          </p:nvCxnSpPr>
          <p:spPr>
            <a:xfrm flipH="1" flipV="1">
              <a:off x="7503861" y="5045651"/>
              <a:ext cx="68580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9FF4E63-31D0-4DC2-BA7E-4E82489D3E4B}"/>
                </a:ext>
              </a:extLst>
            </p:cNvPr>
            <p:cNvCxnSpPr>
              <a:stCxn id="10" idx="6"/>
              <a:endCxn id="20" idx="2"/>
            </p:cNvCxnSpPr>
            <p:nvPr/>
          </p:nvCxnSpPr>
          <p:spPr>
            <a:xfrm flipH="1" flipV="1">
              <a:off x="7503861" y="5502851"/>
              <a:ext cx="685800" cy="228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791AEF99-1977-4782-B77A-62BDEA4E4D4F}"/>
                </a:ext>
              </a:extLst>
            </p:cNvPr>
            <p:cNvGrpSpPr/>
            <p:nvPr/>
          </p:nvGrpSpPr>
          <p:grpSpPr>
            <a:xfrm>
              <a:off x="3245045" y="2440693"/>
              <a:ext cx="3272408" cy="3862492"/>
              <a:chOff x="539552" y="1484784"/>
              <a:chExt cx="3272408" cy="3862492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CC1ACBC8-2507-4547-9CCC-5C23E521B08D}"/>
                  </a:ext>
                </a:extLst>
              </p:cNvPr>
              <p:cNvSpPr/>
              <p:nvPr/>
            </p:nvSpPr>
            <p:spPr>
              <a:xfrm>
                <a:off x="1530152" y="1956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10BA03D2-A95A-4340-A14F-F60E38924F84}"/>
                  </a:ext>
                </a:extLst>
              </p:cNvPr>
              <p:cNvSpPr/>
              <p:nvPr/>
            </p:nvSpPr>
            <p:spPr>
              <a:xfrm>
                <a:off x="1530152" y="2413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850EDC4B-941F-4FE8-8EFC-339C00A00C22}"/>
                  </a:ext>
                </a:extLst>
              </p:cNvPr>
              <p:cNvSpPr/>
              <p:nvPr/>
            </p:nvSpPr>
            <p:spPr>
              <a:xfrm>
                <a:off x="1530152" y="2870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31494060-F7AC-48BE-8082-294591AA5584}"/>
                  </a:ext>
                </a:extLst>
              </p:cNvPr>
              <p:cNvSpPr/>
              <p:nvPr/>
            </p:nvSpPr>
            <p:spPr>
              <a:xfrm>
                <a:off x="1530152" y="3327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2325897A-CA90-4C2D-AAC5-570CB7161863}"/>
                  </a:ext>
                </a:extLst>
              </p:cNvPr>
              <p:cNvSpPr/>
              <p:nvPr/>
            </p:nvSpPr>
            <p:spPr>
              <a:xfrm>
                <a:off x="1530152" y="3784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Ellipse 133">
                <a:extLst>
                  <a:ext uri="{FF2B5EF4-FFF2-40B4-BE49-F238E27FC236}">
                    <a16:creationId xmlns:a16="http://schemas.microsoft.com/office/drawing/2014/main" id="{25DF9AE9-7985-400D-9041-BAB95E5E89EF}"/>
                  </a:ext>
                </a:extLst>
              </p:cNvPr>
              <p:cNvSpPr/>
              <p:nvPr/>
            </p:nvSpPr>
            <p:spPr>
              <a:xfrm>
                <a:off x="1530152" y="4623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CA4D6284-B23F-474C-B800-F90B802CF542}"/>
                  </a:ext>
                </a:extLst>
              </p:cNvPr>
              <p:cNvSpPr/>
              <p:nvPr/>
            </p:nvSpPr>
            <p:spPr>
              <a:xfrm>
                <a:off x="615752" y="24211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Ellipse 135">
                <a:extLst>
                  <a:ext uri="{FF2B5EF4-FFF2-40B4-BE49-F238E27FC236}">
                    <a16:creationId xmlns:a16="http://schemas.microsoft.com/office/drawing/2014/main" id="{9CCB5D60-6F00-4975-BE3F-BF7EDC87C316}"/>
                  </a:ext>
                </a:extLst>
              </p:cNvPr>
              <p:cNvSpPr/>
              <p:nvPr/>
            </p:nvSpPr>
            <p:spPr>
              <a:xfrm>
                <a:off x="615752" y="28783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Ellipse 136">
                <a:extLst>
                  <a:ext uri="{FF2B5EF4-FFF2-40B4-BE49-F238E27FC236}">
                    <a16:creationId xmlns:a16="http://schemas.microsoft.com/office/drawing/2014/main" id="{F46C6542-C656-4F1D-BB24-C13884DEA9C8}"/>
                  </a:ext>
                </a:extLst>
              </p:cNvPr>
              <p:cNvSpPr/>
              <p:nvPr/>
            </p:nvSpPr>
            <p:spPr>
              <a:xfrm>
                <a:off x="615752" y="3335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8B3BCFB8-803C-4849-8B4F-82640A7E3E5C}"/>
                  </a:ext>
                </a:extLst>
              </p:cNvPr>
              <p:cNvSpPr/>
              <p:nvPr/>
            </p:nvSpPr>
            <p:spPr>
              <a:xfrm>
                <a:off x="615752" y="4097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ZoneTexte 13">
                <a:extLst>
                  <a:ext uri="{FF2B5EF4-FFF2-40B4-BE49-F238E27FC236}">
                    <a16:creationId xmlns:a16="http://schemas.microsoft.com/office/drawing/2014/main" id="{92904171-E8D9-4E3D-97C4-CD1AB86CA33D}"/>
                  </a:ext>
                </a:extLst>
              </p:cNvPr>
              <p:cNvSpPr txBox="1"/>
              <p:nvPr/>
            </p:nvSpPr>
            <p:spPr>
              <a:xfrm>
                <a:off x="539552" y="3368944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ZoneTexte 14">
                <a:extLst>
                  <a:ext uri="{FF2B5EF4-FFF2-40B4-BE49-F238E27FC236}">
                    <a16:creationId xmlns:a16="http://schemas.microsoft.com/office/drawing/2014/main" id="{EB8F02A7-0BD9-42D5-A967-C925BB64CA6F}"/>
                  </a:ext>
                </a:extLst>
              </p:cNvPr>
              <p:cNvSpPr txBox="1"/>
              <p:nvPr/>
            </p:nvSpPr>
            <p:spPr>
              <a:xfrm>
                <a:off x="1453952" y="3869266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9E8260F2-FFE3-4504-B253-04B623D26A79}"/>
                  </a:ext>
                </a:extLst>
              </p:cNvPr>
              <p:cNvSpPr/>
              <p:nvPr/>
            </p:nvSpPr>
            <p:spPr>
              <a:xfrm>
                <a:off x="2520752" y="2108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142E1159-7A3B-4A25-9765-A8074A066C46}"/>
                  </a:ext>
                </a:extLst>
              </p:cNvPr>
              <p:cNvSpPr/>
              <p:nvPr/>
            </p:nvSpPr>
            <p:spPr>
              <a:xfrm>
                <a:off x="2520752" y="2565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3E19090-8564-4CAF-AF63-0E8E5D4D78B4}"/>
                  </a:ext>
                </a:extLst>
              </p:cNvPr>
              <p:cNvSpPr/>
              <p:nvPr/>
            </p:nvSpPr>
            <p:spPr>
              <a:xfrm>
                <a:off x="2520752" y="3022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D4D66914-CA26-434B-847C-E8145392967A}"/>
                  </a:ext>
                </a:extLst>
              </p:cNvPr>
              <p:cNvSpPr/>
              <p:nvPr/>
            </p:nvSpPr>
            <p:spPr>
              <a:xfrm>
                <a:off x="2520752" y="4394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BF8E8C74-9D1E-4337-8B3D-79D3C54B2837}"/>
                  </a:ext>
                </a:extLst>
              </p:cNvPr>
              <p:cNvSpPr/>
              <p:nvPr/>
            </p:nvSpPr>
            <p:spPr>
              <a:xfrm>
                <a:off x="2520752" y="3480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19658DC6-2A35-41D5-BC09-2000AC6DD058}"/>
                  </a:ext>
                </a:extLst>
              </p:cNvPr>
              <p:cNvSpPr/>
              <p:nvPr/>
            </p:nvSpPr>
            <p:spPr>
              <a:xfrm>
                <a:off x="2520752" y="3937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052002D0-DFB8-4426-862E-9916B3E65CA3}"/>
                  </a:ext>
                </a:extLst>
              </p:cNvPr>
              <p:cNvSpPr/>
              <p:nvPr/>
            </p:nvSpPr>
            <p:spPr>
              <a:xfrm>
                <a:off x="615752" y="45852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BFD7962A-EDC1-4D88-8AB7-2925D03F1BB7}"/>
                  </a:ext>
                </a:extLst>
              </p:cNvPr>
              <p:cNvSpPr/>
              <p:nvPr/>
            </p:nvSpPr>
            <p:spPr>
              <a:xfrm>
                <a:off x="615752" y="50424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9" name="Connecteur droit 148">
                <a:extLst>
                  <a:ext uri="{FF2B5EF4-FFF2-40B4-BE49-F238E27FC236}">
                    <a16:creationId xmlns:a16="http://schemas.microsoft.com/office/drawing/2014/main" id="{B61300CC-0D71-4CF6-9CD4-5B78FD68FD5E}"/>
                  </a:ext>
                </a:extLst>
              </p:cNvPr>
              <p:cNvCxnSpPr>
                <a:stCxn id="135" idx="6"/>
                <a:endCxn id="129" idx="2"/>
              </p:cNvCxnSpPr>
              <p:nvPr/>
            </p:nvCxnSpPr>
            <p:spPr>
              <a:xfrm flipV="1">
                <a:off x="920552" y="21085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0" name="Connecteur droit 149">
                <a:extLst>
                  <a:ext uri="{FF2B5EF4-FFF2-40B4-BE49-F238E27FC236}">
                    <a16:creationId xmlns:a16="http://schemas.microsoft.com/office/drawing/2014/main" id="{07A7F46A-857F-47DE-9022-6314A279A6D3}"/>
                  </a:ext>
                </a:extLst>
              </p:cNvPr>
              <p:cNvCxnSpPr>
                <a:stCxn id="135" idx="6"/>
                <a:endCxn id="130" idx="2"/>
              </p:cNvCxnSpPr>
              <p:nvPr/>
            </p:nvCxnSpPr>
            <p:spPr>
              <a:xfrm flipV="1">
                <a:off x="920552" y="25657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DB72FCF4-3BC9-410F-A609-022C6042A590}"/>
                  </a:ext>
                </a:extLst>
              </p:cNvPr>
              <p:cNvCxnSpPr>
                <a:stCxn id="135" idx="6"/>
                <a:endCxn id="131" idx="2"/>
              </p:cNvCxnSpPr>
              <p:nvPr/>
            </p:nvCxnSpPr>
            <p:spPr>
              <a:xfrm>
                <a:off x="920552" y="25735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2" name="Connecteur droit 151">
                <a:extLst>
                  <a:ext uri="{FF2B5EF4-FFF2-40B4-BE49-F238E27FC236}">
                    <a16:creationId xmlns:a16="http://schemas.microsoft.com/office/drawing/2014/main" id="{75E1187B-0E18-4892-81C7-5D2791EA1B37}"/>
                  </a:ext>
                </a:extLst>
              </p:cNvPr>
              <p:cNvCxnSpPr>
                <a:stCxn id="135" idx="6"/>
                <a:endCxn id="132" idx="2"/>
              </p:cNvCxnSpPr>
              <p:nvPr/>
            </p:nvCxnSpPr>
            <p:spPr>
              <a:xfrm>
                <a:off x="920552" y="25735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3" name="Connecteur droit 152">
                <a:extLst>
                  <a:ext uri="{FF2B5EF4-FFF2-40B4-BE49-F238E27FC236}">
                    <a16:creationId xmlns:a16="http://schemas.microsoft.com/office/drawing/2014/main" id="{8527ECCB-5A32-425C-A86D-505ABD206929}"/>
                  </a:ext>
                </a:extLst>
              </p:cNvPr>
              <p:cNvCxnSpPr>
                <a:stCxn id="135" idx="6"/>
                <a:endCxn id="133" idx="2"/>
              </p:cNvCxnSpPr>
              <p:nvPr/>
            </p:nvCxnSpPr>
            <p:spPr>
              <a:xfrm>
                <a:off x="920552" y="2573502"/>
                <a:ext cx="609600" cy="1363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E04D4988-C4AA-4BDC-A4C7-58BECCCAFCA5}"/>
                  </a:ext>
                </a:extLst>
              </p:cNvPr>
              <p:cNvCxnSpPr>
                <a:stCxn id="136" idx="6"/>
                <a:endCxn id="129" idx="2"/>
              </p:cNvCxnSpPr>
              <p:nvPr/>
            </p:nvCxnSpPr>
            <p:spPr>
              <a:xfrm flipV="1">
                <a:off x="920552" y="21085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5" name="Connecteur droit 154">
                <a:extLst>
                  <a:ext uri="{FF2B5EF4-FFF2-40B4-BE49-F238E27FC236}">
                    <a16:creationId xmlns:a16="http://schemas.microsoft.com/office/drawing/2014/main" id="{9FBBDB01-BBEA-4BFF-A54A-E82A36927A6A}"/>
                  </a:ext>
                </a:extLst>
              </p:cNvPr>
              <p:cNvCxnSpPr>
                <a:stCxn id="136" idx="6"/>
                <a:endCxn id="130" idx="2"/>
              </p:cNvCxnSpPr>
              <p:nvPr/>
            </p:nvCxnSpPr>
            <p:spPr>
              <a:xfrm flipV="1">
                <a:off x="920552" y="25657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6" name="Connecteur droit 155">
                <a:extLst>
                  <a:ext uri="{FF2B5EF4-FFF2-40B4-BE49-F238E27FC236}">
                    <a16:creationId xmlns:a16="http://schemas.microsoft.com/office/drawing/2014/main" id="{10880B38-E584-4FE5-8CBA-5B9E5CF5314D}"/>
                  </a:ext>
                </a:extLst>
              </p:cNvPr>
              <p:cNvCxnSpPr>
                <a:stCxn id="136" idx="6"/>
                <a:endCxn id="131" idx="2"/>
              </p:cNvCxnSpPr>
              <p:nvPr/>
            </p:nvCxnSpPr>
            <p:spPr>
              <a:xfrm flipV="1">
                <a:off x="920552" y="30229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7" name="Connecteur droit 156">
                <a:extLst>
                  <a:ext uri="{FF2B5EF4-FFF2-40B4-BE49-F238E27FC236}">
                    <a16:creationId xmlns:a16="http://schemas.microsoft.com/office/drawing/2014/main" id="{68BBAF0C-89E4-4BBB-8B98-04F36FA941C6}"/>
                  </a:ext>
                </a:extLst>
              </p:cNvPr>
              <p:cNvCxnSpPr>
                <a:stCxn id="136" idx="6"/>
                <a:endCxn id="132" idx="2"/>
              </p:cNvCxnSpPr>
              <p:nvPr/>
            </p:nvCxnSpPr>
            <p:spPr>
              <a:xfrm>
                <a:off x="920552" y="30307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8" name="Connecteur droit 157">
                <a:extLst>
                  <a:ext uri="{FF2B5EF4-FFF2-40B4-BE49-F238E27FC236}">
                    <a16:creationId xmlns:a16="http://schemas.microsoft.com/office/drawing/2014/main" id="{391748EC-78DE-4870-91F2-9FECC90DEE4B}"/>
                  </a:ext>
                </a:extLst>
              </p:cNvPr>
              <p:cNvCxnSpPr>
                <a:stCxn id="136" idx="6"/>
                <a:endCxn id="133" idx="2"/>
              </p:cNvCxnSpPr>
              <p:nvPr/>
            </p:nvCxnSpPr>
            <p:spPr>
              <a:xfrm>
                <a:off x="920552" y="30307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9" name="Connecteur droit 158">
                <a:extLst>
                  <a:ext uri="{FF2B5EF4-FFF2-40B4-BE49-F238E27FC236}">
                    <a16:creationId xmlns:a16="http://schemas.microsoft.com/office/drawing/2014/main" id="{CBCC8A6A-1D18-4F9A-9CE8-2749A2E4C836}"/>
                  </a:ext>
                </a:extLst>
              </p:cNvPr>
              <p:cNvCxnSpPr>
                <a:stCxn id="136" idx="6"/>
                <a:endCxn id="134" idx="2"/>
              </p:cNvCxnSpPr>
              <p:nvPr/>
            </p:nvCxnSpPr>
            <p:spPr>
              <a:xfrm>
                <a:off x="920552" y="3030702"/>
                <a:ext cx="609600" cy="1744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0" name="Connecteur droit 159">
                <a:extLst>
                  <a:ext uri="{FF2B5EF4-FFF2-40B4-BE49-F238E27FC236}">
                    <a16:creationId xmlns:a16="http://schemas.microsoft.com/office/drawing/2014/main" id="{4160AF2C-0321-46F8-A2EE-960D81458FFE}"/>
                  </a:ext>
                </a:extLst>
              </p:cNvPr>
              <p:cNvCxnSpPr>
                <a:stCxn id="135" idx="6"/>
                <a:endCxn id="134" idx="2"/>
              </p:cNvCxnSpPr>
              <p:nvPr/>
            </p:nvCxnSpPr>
            <p:spPr>
              <a:xfrm>
                <a:off x="920552" y="2573502"/>
                <a:ext cx="609600" cy="22020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09CCFF1F-A08F-40FA-953A-D640A94071B3}"/>
                  </a:ext>
                </a:extLst>
              </p:cNvPr>
              <p:cNvCxnSpPr>
                <a:stCxn id="13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1379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F0FCCCB2-C7E9-4E88-8110-381F331D8930}"/>
                  </a:ext>
                </a:extLst>
              </p:cNvPr>
              <p:cNvCxnSpPr>
                <a:stCxn id="13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3454816B-736F-4A18-9F49-E29638D03D78}"/>
                  </a:ext>
                </a:extLst>
              </p:cNvPr>
              <p:cNvCxnSpPr>
                <a:stCxn id="13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4" name="Connecteur droit 163">
                <a:extLst>
                  <a:ext uri="{FF2B5EF4-FFF2-40B4-BE49-F238E27FC236}">
                    <a16:creationId xmlns:a16="http://schemas.microsoft.com/office/drawing/2014/main" id="{AFB5BA05-58D1-4F60-9CAE-C941FAFAFC06}"/>
                  </a:ext>
                </a:extLst>
              </p:cNvPr>
              <p:cNvCxnSpPr>
                <a:stCxn id="13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5" name="Connecteur droit 164">
                <a:extLst>
                  <a:ext uri="{FF2B5EF4-FFF2-40B4-BE49-F238E27FC236}">
                    <a16:creationId xmlns:a16="http://schemas.microsoft.com/office/drawing/2014/main" id="{C02E7093-BE38-445D-A99B-CCA2C4EAFD3C}"/>
                  </a:ext>
                </a:extLst>
              </p:cNvPr>
              <p:cNvCxnSpPr>
                <a:stCxn id="137" idx="6"/>
                <a:endCxn id="133" idx="2"/>
              </p:cNvCxnSpPr>
              <p:nvPr/>
            </p:nvCxnSpPr>
            <p:spPr>
              <a:xfrm>
                <a:off x="920552" y="34879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6" name="Connecteur droit 165">
                <a:extLst>
                  <a:ext uri="{FF2B5EF4-FFF2-40B4-BE49-F238E27FC236}">
                    <a16:creationId xmlns:a16="http://schemas.microsoft.com/office/drawing/2014/main" id="{42CB2F36-2BF4-4B21-9A7E-0222F5083E96}"/>
                  </a:ext>
                </a:extLst>
              </p:cNvPr>
              <p:cNvCxnSpPr>
                <a:stCxn id="137" idx="6"/>
                <a:endCxn id="134" idx="2"/>
              </p:cNvCxnSpPr>
              <p:nvPr/>
            </p:nvCxnSpPr>
            <p:spPr>
              <a:xfrm>
                <a:off x="920552" y="3487902"/>
                <a:ext cx="609600" cy="1287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7" name="Connecteur droit 166">
                <a:extLst>
                  <a:ext uri="{FF2B5EF4-FFF2-40B4-BE49-F238E27FC236}">
                    <a16:creationId xmlns:a16="http://schemas.microsoft.com/office/drawing/2014/main" id="{6C93D53B-30AB-4E9D-8908-371E76643EE1}"/>
                  </a:ext>
                </a:extLst>
              </p:cNvPr>
              <p:cNvCxnSpPr>
                <a:stCxn id="13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141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8" name="Connecteur droit 167">
                <a:extLst>
                  <a:ext uri="{FF2B5EF4-FFF2-40B4-BE49-F238E27FC236}">
                    <a16:creationId xmlns:a16="http://schemas.microsoft.com/office/drawing/2014/main" id="{547E234C-DBD0-4EE6-9392-DEC63296E21C}"/>
                  </a:ext>
                </a:extLst>
              </p:cNvPr>
              <p:cNvCxnSpPr>
                <a:stCxn id="13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1684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9" name="Connecteur droit 168">
                <a:extLst>
                  <a:ext uri="{FF2B5EF4-FFF2-40B4-BE49-F238E27FC236}">
                    <a16:creationId xmlns:a16="http://schemas.microsoft.com/office/drawing/2014/main" id="{1462B28F-00E3-4509-9104-B73C052E8B06}"/>
                  </a:ext>
                </a:extLst>
              </p:cNvPr>
              <p:cNvCxnSpPr>
                <a:stCxn id="13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226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0" name="Connecteur droit 169">
                <a:extLst>
                  <a:ext uri="{FF2B5EF4-FFF2-40B4-BE49-F238E27FC236}">
                    <a16:creationId xmlns:a16="http://schemas.microsoft.com/office/drawing/2014/main" id="{549508CD-61F2-4C2F-ADEE-9841AE091C8E}"/>
                  </a:ext>
                </a:extLst>
              </p:cNvPr>
              <p:cNvCxnSpPr>
                <a:stCxn id="13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69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1" name="Connecteur droit 170">
                <a:extLst>
                  <a:ext uri="{FF2B5EF4-FFF2-40B4-BE49-F238E27FC236}">
                    <a16:creationId xmlns:a16="http://schemas.microsoft.com/office/drawing/2014/main" id="{F9A0CC80-0857-4D86-A7EC-CBB41F48C8E4}"/>
                  </a:ext>
                </a:extLst>
              </p:cNvPr>
              <p:cNvCxnSpPr>
                <a:stCxn id="13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31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2" name="Connecteur droit 171">
                <a:extLst>
                  <a:ext uri="{FF2B5EF4-FFF2-40B4-BE49-F238E27FC236}">
                    <a16:creationId xmlns:a16="http://schemas.microsoft.com/office/drawing/2014/main" id="{BA3617F7-51A1-442B-8C75-44DD34388350}"/>
                  </a:ext>
                </a:extLst>
              </p:cNvPr>
              <p:cNvCxnSpPr>
                <a:stCxn id="138" idx="6"/>
                <a:endCxn id="134" idx="2"/>
              </p:cNvCxnSpPr>
              <p:nvPr/>
            </p:nvCxnSpPr>
            <p:spPr>
              <a:xfrm>
                <a:off x="920552" y="4249902"/>
                <a:ext cx="609600" cy="525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3" name="Connecteur droit 172">
                <a:extLst>
                  <a:ext uri="{FF2B5EF4-FFF2-40B4-BE49-F238E27FC236}">
                    <a16:creationId xmlns:a16="http://schemas.microsoft.com/office/drawing/2014/main" id="{5B800C23-B465-44DD-B7D5-3C06C9575DFC}"/>
                  </a:ext>
                </a:extLst>
              </p:cNvPr>
              <p:cNvCxnSpPr>
                <a:stCxn id="129" idx="6"/>
                <a:endCxn id="141" idx="2"/>
              </p:cNvCxnSpPr>
              <p:nvPr/>
            </p:nvCxnSpPr>
            <p:spPr>
              <a:xfrm>
                <a:off x="1834952" y="21085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4" name="Connecteur droit 173">
                <a:extLst>
                  <a:ext uri="{FF2B5EF4-FFF2-40B4-BE49-F238E27FC236}">
                    <a16:creationId xmlns:a16="http://schemas.microsoft.com/office/drawing/2014/main" id="{73419D3F-6931-4A76-A904-8A02217DF254}"/>
                  </a:ext>
                </a:extLst>
              </p:cNvPr>
              <p:cNvCxnSpPr>
                <a:stCxn id="129" idx="6"/>
                <a:endCxn id="142" idx="2"/>
              </p:cNvCxnSpPr>
              <p:nvPr/>
            </p:nvCxnSpPr>
            <p:spPr>
              <a:xfrm>
                <a:off x="1834952" y="21085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71B22E06-7522-4DFE-81EC-90538E5AA695}"/>
                  </a:ext>
                </a:extLst>
              </p:cNvPr>
              <p:cNvCxnSpPr>
                <a:stCxn id="129" idx="6"/>
                <a:endCxn id="143" idx="2"/>
              </p:cNvCxnSpPr>
              <p:nvPr/>
            </p:nvCxnSpPr>
            <p:spPr>
              <a:xfrm>
                <a:off x="1834952" y="21085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D3922E57-CA94-4E2D-A039-960EBC861CAC}"/>
                  </a:ext>
                </a:extLst>
              </p:cNvPr>
              <p:cNvCxnSpPr>
                <a:stCxn id="129" idx="6"/>
                <a:endCxn id="145" idx="2"/>
              </p:cNvCxnSpPr>
              <p:nvPr/>
            </p:nvCxnSpPr>
            <p:spPr>
              <a:xfrm>
                <a:off x="1834952" y="21085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" name="Connecteur droit 176">
                <a:extLst>
                  <a:ext uri="{FF2B5EF4-FFF2-40B4-BE49-F238E27FC236}">
                    <a16:creationId xmlns:a16="http://schemas.microsoft.com/office/drawing/2014/main" id="{3D9A9F76-873C-4B6E-8AB7-10C7231BF893}"/>
                  </a:ext>
                </a:extLst>
              </p:cNvPr>
              <p:cNvCxnSpPr>
                <a:stCxn id="129" idx="6"/>
                <a:endCxn id="146" idx="2"/>
              </p:cNvCxnSpPr>
              <p:nvPr/>
            </p:nvCxnSpPr>
            <p:spPr>
              <a:xfrm>
                <a:off x="1834952" y="21085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8" name="Connecteur droit 177">
                <a:extLst>
                  <a:ext uri="{FF2B5EF4-FFF2-40B4-BE49-F238E27FC236}">
                    <a16:creationId xmlns:a16="http://schemas.microsoft.com/office/drawing/2014/main" id="{CABA66A8-5AED-4AF4-8B4C-929F8BFE36D1}"/>
                  </a:ext>
                </a:extLst>
              </p:cNvPr>
              <p:cNvCxnSpPr>
                <a:stCxn id="129" idx="6"/>
                <a:endCxn id="144" idx="2"/>
              </p:cNvCxnSpPr>
              <p:nvPr/>
            </p:nvCxnSpPr>
            <p:spPr>
              <a:xfrm>
                <a:off x="1834952" y="2108542"/>
                <a:ext cx="685800" cy="2438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9" name="Connecteur droit 178">
                <a:extLst>
                  <a:ext uri="{FF2B5EF4-FFF2-40B4-BE49-F238E27FC236}">
                    <a16:creationId xmlns:a16="http://schemas.microsoft.com/office/drawing/2014/main" id="{F7BB6903-5EBA-405A-A6DD-F086E650F274}"/>
                  </a:ext>
                </a:extLst>
              </p:cNvPr>
              <p:cNvCxnSpPr>
                <a:stCxn id="130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0" name="Connecteur droit 179">
                <a:extLst>
                  <a:ext uri="{FF2B5EF4-FFF2-40B4-BE49-F238E27FC236}">
                    <a16:creationId xmlns:a16="http://schemas.microsoft.com/office/drawing/2014/main" id="{87C30A96-009A-443D-9D6B-E2173F8AA0E7}"/>
                  </a:ext>
                </a:extLst>
              </p:cNvPr>
              <p:cNvCxnSpPr>
                <a:stCxn id="130" idx="6"/>
                <a:endCxn id="142" idx="2"/>
              </p:cNvCxnSpPr>
              <p:nvPr/>
            </p:nvCxnSpPr>
            <p:spPr>
              <a:xfrm>
                <a:off x="1834952" y="25657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1" name="Connecteur droit 180">
                <a:extLst>
                  <a:ext uri="{FF2B5EF4-FFF2-40B4-BE49-F238E27FC236}">
                    <a16:creationId xmlns:a16="http://schemas.microsoft.com/office/drawing/2014/main" id="{F8F8F9D6-7513-451D-9F34-9799910B8243}"/>
                  </a:ext>
                </a:extLst>
              </p:cNvPr>
              <p:cNvCxnSpPr>
                <a:stCxn id="130" idx="6"/>
                <a:endCxn id="143" idx="2"/>
              </p:cNvCxnSpPr>
              <p:nvPr/>
            </p:nvCxnSpPr>
            <p:spPr>
              <a:xfrm>
                <a:off x="1834952" y="25657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2" name="Connecteur droit 181">
                <a:extLst>
                  <a:ext uri="{FF2B5EF4-FFF2-40B4-BE49-F238E27FC236}">
                    <a16:creationId xmlns:a16="http://schemas.microsoft.com/office/drawing/2014/main" id="{5ED49171-0A1E-4DA6-9D48-A4F555CBB6F9}"/>
                  </a:ext>
                </a:extLst>
              </p:cNvPr>
              <p:cNvCxnSpPr>
                <a:stCxn id="130" idx="6"/>
                <a:endCxn id="145" idx="2"/>
              </p:cNvCxnSpPr>
              <p:nvPr/>
            </p:nvCxnSpPr>
            <p:spPr>
              <a:xfrm>
                <a:off x="1834952" y="25657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3" name="Connecteur droit 182">
                <a:extLst>
                  <a:ext uri="{FF2B5EF4-FFF2-40B4-BE49-F238E27FC236}">
                    <a16:creationId xmlns:a16="http://schemas.microsoft.com/office/drawing/2014/main" id="{0C65FF3C-8653-4C10-81CE-9E75EB7F9827}"/>
                  </a:ext>
                </a:extLst>
              </p:cNvPr>
              <p:cNvCxnSpPr>
                <a:stCxn id="130" idx="6"/>
                <a:endCxn id="146" idx="2"/>
              </p:cNvCxnSpPr>
              <p:nvPr/>
            </p:nvCxnSpPr>
            <p:spPr>
              <a:xfrm>
                <a:off x="1834952" y="25657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4" name="Connecteur droit 183">
                <a:extLst>
                  <a:ext uri="{FF2B5EF4-FFF2-40B4-BE49-F238E27FC236}">
                    <a16:creationId xmlns:a16="http://schemas.microsoft.com/office/drawing/2014/main" id="{73D56C55-1CB3-493E-B5D6-7C3964AA3AA0}"/>
                  </a:ext>
                </a:extLst>
              </p:cNvPr>
              <p:cNvCxnSpPr>
                <a:stCxn id="130" idx="6"/>
                <a:endCxn id="144" idx="2"/>
              </p:cNvCxnSpPr>
              <p:nvPr/>
            </p:nvCxnSpPr>
            <p:spPr>
              <a:xfrm>
                <a:off x="1834952" y="25657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0F12378D-0479-4CDF-8772-2ACCADEF2D4B}"/>
                  </a:ext>
                </a:extLst>
              </p:cNvPr>
              <p:cNvCxnSpPr>
                <a:stCxn id="131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8CDA6392-2043-48D6-BC94-234A1CF6425A}"/>
                  </a:ext>
                </a:extLst>
              </p:cNvPr>
              <p:cNvCxnSpPr>
                <a:stCxn id="131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7" name="Connecteur droit 186">
                <a:extLst>
                  <a:ext uri="{FF2B5EF4-FFF2-40B4-BE49-F238E27FC236}">
                    <a16:creationId xmlns:a16="http://schemas.microsoft.com/office/drawing/2014/main" id="{0D7BDF19-944F-4084-9D42-5392BC571DB9}"/>
                  </a:ext>
                </a:extLst>
              </p:cNvPr>
              <p:cNvCxnSpPr>
                <a:stCxn id="131" idx="6"/>
                <a:endCxn id="143" idx="2"/>
              </p:cNvCxnSpPr>
              <p:nvPr/>
            </p:nvCxnSpPr>
            <p:spPr>
              <a:xfrm>
                <a:off x="1834952" y="30229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8" name="Connecteur droit 187">
                <a:extLst>
                  <a:ext uri="{FF2B5EF4-FFF2-40B4-BE49-F238E27FC236}">
                    <a16:creationId xmlns:a16="http://schemas.microsoft.com/office/drawing/2014/main" id="{E80B3CA0-A84C-42DA-83C2-CFEE56006467}"/>
                  </a:ext>
                </a:extLst>
              </p:cNvPr>
              <p:cNvCxnSpPr>
                <a:stCxn id="131" idx="6"/>
                <a:endCxn id="145" idx="2"/>
              </p:cNvCxnSpPr>
              <p:nvPr/>
            </p:nvCxnSpPr>
            <p:spPr>
              <a:xfrm>
                <a:off x="1834952" y="30229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9" name="Connecteur droit 188">
                <a:extLst>
                  <a:ext uri="{FF2B5EF4-FFF2-40B4-BE49-F238E27FC236}">
                    <a16:creationId xmlns:a16="http://schemas.microsoft.com/office/drawing/2014/main" id="{C7B2240B-2383-4848-BEB8-5010C616CD1C}"/>
                  </a:ext>
                </a:extLst>
              </p:cNvPr>
              <p:cNvCxnSpPr>
                <a:stCxn id="131" idx="6"/>
                <a:endCxn id="146" idx="2"/>
              </p:cNvCxnSpPr>
              <p:nvPr/>
            </p:nvCxnSpPr>
            <p:spPr>
              <a:xfrm>
                <a:off x="1834952" y="30229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0" name="Connecteur droit 189">
                <a:extLst>
                  <a:ext uri="{FF2B5EF4-FFF2-40B4-BE49-F238E27FC236}">
                    <a16:creationId xmlns:a16="http://schemas.microsoft.com/office/drawing/2014/main" id="{CC5161B3-63A7-432C-AF39-7DE408A5EDAB}"/>
                  </a:ext>
                </a:extLst>
              </p:cNvPr>
              <p:cNvCxnSpPr>
                <a:stCxn id="131" idx="6"/>
                <a:endCxn id="144" idx="2"/>
              </p:cNvCxnSpPr>
              <p:nvPr/>
            </p:nvCxnSpPr>
            <p:spPr>
              <a:xfrm>
                <a:off x="1834952" y="30229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1" name="Connecteur droit 190">
                <a:extLst>
                  <a:ext uri="{FF2B5EF4-FFF2-40B4-BE49-F238E27FC236}">
                    <a16:creationId xmlns:a16="http://schemas.microsoft.com/office/drawing/2014/main" id="{BF23DB01-DD26-439D-AAE8-42FB9CB38590}"/>
                  </a:ext>
                </a:extLst>
              </p:cNvPr>
              <p:cNvCxnSpPr>
                <a:stCxn id="132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2" name="Connecteur droit 191">
                <a:extLst>
                  <a:ext uri="{FF2B5EF4-FFF2-40B4-BE49-F238E27FC236}">
                    <a16:creationId xmlns:a16="http://schemas.microsoft.com/office/drawing/2014/main" id="{881B4133-D795-4157-AE0E-122FD8C03991}"/>
                  </a:ext>
                </a:extLst>
              </p:cNvPr>
              <p:cNvCxnSpPr>
                <a:stCxn id="132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151152B2-AFFE-4C4E-9E88-1AF495724024}"/>
                  </a:ext>
                </a:extLst>
              </p:cNvPr>
              <p:cNvCxnSpPr>
                <a:stCxn id="132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4" name="Connecteur droit 193">
                <a:extLst>
                  <a:ext uri="{FF2B5EF4-FFF2-40B4-BE49-F238E27FC236}">
                    <a16:creationId xmlns:a16="http://schemas.microsoft.com/office/drawing/2014/main" id="{D9664112-B3E6-49B4-86D9-6AC1BA1DF510}"/>
                  </a:ext>
                </a:extLst>
              </p:cNvPr>
              <p:cNvCxnSpPr>
                <a:stCxn id="132" idx="6"/>
                <a:endCxn id="145" idx="2"/>
              </p:cNvCxnSpPr>
              <p:nvPr/>
            </p:nvCxnSpPr>
            <p:spPr>
              <a:xfrm>
                <a:off x="1834952" y="34801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8068E035-AD2B-40CE-BE0A-A07438D2B8F7}"/>
                  </a:ext>
                </a:extLst>
              </p:cNvPr>
              <p:cNvCxnSpPr>
                <a:stCxn id="132" idx="6"/>
                <a:endCxn id="146" idx="2"/>
              </p:cNvCxnSpPr>
              <p:nvPr/>
            </p:nvCxnSpPr>
            <p:spPr>
              <a:xfrm>
                <a:off x="1834952" y="34801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27E274BC-D448-48B7-B1E4-FC0F0A209C83}"/>
                  </a:ext>
                </a:extLst>
              </p:cNvPr>
              <p:cNvCxnSpPr>
                <a:stCxn id="132" idx="6"/>
                <a:endCxn id="144" idx="2"/>
              </p:cNvCxnSpPr>
              <p:nvPr/>
            </p:nvCxnSpPr>
            <p:spPr>
              <a:xfrm>
                <a:off x="1834952" y="34801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649A6D8B-C670-4971-A476-C9D0733499E6}"/>
                  </a:ext>
                </a:extLst>
              </p:cNvPr>
              <p:cNvCxnSpPr>
                <a:endCxn id="141" idx="2"/>
              </p:cNvCxnSpPr>
              <p:nvPr/>
            </p:nvCxnSpPr>
            <p:spPr>
              <a:xfrm flipV="1">
                <a:off x="2063552" y="2260942"/>
                <a:ext cx="457200" cy="1697032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E335DE56-4281-4432-8092-9D0A8388D2FA}"/>
                  </a:ext>
                </a:extLst>
              </p:cNvPr>
              <p:cNvCxnSpPr>
                <a:stCxn id="133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9" name="Connecteur droit 198">
                <a:extLst>
                  <a:ext uri="{FF2B5EF4-FFF2-40B4-BE49-F238E27FC236}">
                    <a16:creationId xmlns:a16="http://schemas.microsoft.com/office/drawing/2014/main" id="{1F49A7DF-56F2-4ECE-9E8C-63D9D48E8D79}"/>
                  </a:ext>
                </a:extLst>
              </p:cNvPr>
              <p:cNvCxnSpPr>
                <a:stCxn id="133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0" name="Connecteur droit 199">
                <a:extLst>
                  <a:ext uri="{FF2B5EF4-FFF2-40B4-BE49-F238E27FC236}">
                    <a16:creationId xmlns:a16="http://schemas.microsoft.com/office/drawing/2014/main" id="{E0362FB3-4FF9-41B7-9167-A1165058BBC3}"/>
                  </a:ext>
                </a:extLst>
              </p:cNvPr>
              <p:cNvCxnSpPr>
                <a:stCxn id="133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1" name="Connecteur droit 200">
                <a:extLst>
                  <a:ext uri="{FF2B5EF4-FFF2-40B4-BE49-F238E27FC236}">
                    <a16:creationId xmlns:a16="http://schemas.microsoft.com/office/drawing/2014/main" id="{F028E0E0-7740-45DC-8888-C02FDD8FE7B4}"/>
                  </a:ext>
                </a:extLst>
              </p:cNvPr>
              <p:cNvCxnSpPr>
                <a:stCxn id="133" idx="6"/>
                <a:endCxn id="146" idx="2"/>
              </p:cNvCxnSpPr>
              <p:nvPr/>
            </p:nvCxnSpPr>
            <p:spPr>
              <a:xfrm>
                <a:off x="1834952" y="39373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2" name="Connecteur droit 201">
                <a:extLst>
                  <a:ext uri="{FF2B5EF4-FFF2-40B4-BE49-F238E27FC236}">
                    <a16:creationId xmlns:a16="http://schemas.microsoft.com/office/drawing/2014/main" id="{E70CCB5C-C654-4F38-A531-BE2F6E420A8F}"/>
                  </a:ext>
                </a:extLst>
              </p:cNvPr>
              <p:cNvCxnSpPr>
                <a:stCxn id="133" idx="6"/>
                <a:endCxn id="144" idx="2"/>
              </p:cNvCxnSpPr>
              <p:nvPr/>
            </p:nvCxnSpPr>
            <p:spPr>
              <a:xfrm>
                <a:off x="1834952" y="39373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3" name="Connecteur droit 202">
                <a:extLst>
                  <a:ext uri="{FF2B5EF4-FFF2-40B4-BE49-F238E27FC236}">
                    <a16:creationId xmlns:a16="http://schemas.microsoft.com/office/drawing/2014/main" id="{2504F6F4-D583-4F6B-84DE-4858A11DE92F}"/>
                  </a:ext>
                </a:extLst>
              </p:cNvPr>
              <p:cNvCxnSpPr>
                <a:stCxn id="134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2514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4" name="Connecteur droit 203">
                <a:extLst>
                  <a:ext uri="{FF2B5EF4-FFF2-40B4-BE49-F238E27FC236}">
                    <a16:creationId xmlns:a16="http://schemas.microsoft.com/office/drawing/2014/main" id="{89BD1BF5-5E3A-4478-824C-5347788D3D1C}"/>
                  </a:ext>
                </a:extLst>
              </p:cNvPr>
              <p:cNvCxnSpPr>
                <a:stCxn id="134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2057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5" name="Connecteur droit 204">
                <a:extLst>
                  <a:ext uri="{FF2B5EF4-FFF2-40B4-BE49-F238E27FC236}">
                    <a16:creationId xmlns:a16="http://schemas.microsoft.com/office/drawing/2014/main" id="{E092DD69-E888-4A2D-BA33-85DB6F61A1DD}"/>
                  </a:ext>
                </a:extLst>
              </p:cNvPr>
              <p:cNvCxnSpPr>
                <a:stCxn id="134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1600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6" name="Connecteur droit 205">
                <a:extLst>
                  <a:ext uri="{FF2B5EF4-FFF2-40B4-BE49-F238E27FC236}">
                    <a16:creationId xmlns:a16="http://schemas.microsoft.com/office/drawing/2014/main" id="{8D3CDE55-0382-4B0E-A2D4-DC8B43F65032}"/>
                  </a:ext>
                </a:extLst>
              </p:cNvPr>
              <p:cNvCxnSpPr>
                <a:stCxn id="134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1143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7" name="Connecteur droit 206">
                <a:extLst>
                  <a:ext uri="{FF2B5EF4-FFF2-40B4-BE49-F238E27FC236}">
                    <a16:creationId xmlns:a16="http://schemas.microsoft.com/office/drawing/2014/main" id="{8CC7AE89-FFB0-4C05-9345-69D282DA0718}"/>
                  </a:ext>
                </a:extLst>
              </p:cNvPr>
              <p:cNvCxnSpPr>
                <a:stCxn id="134" idx="6"/>
                <a:endCxn id="146" idx="2"/>
              </p:cNvCxnSpPr>
              <p:nvPr/>
            </p:nvCxnSpPr>
            <p:spPr>
              <a:xfrm flipV="1">
                <a:off x="1834952" y="4089742"/>
                <a:ext cx="685800" cy="685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6869C291-6CD2-4955-8AE4-E6782A0E771D}"/>
                  </a:ext>
                </a:extLst>
              </p:cNvPr>
              <p:cNvCxnSpPr>
                <a:stCxn id="134" idx="6"/>
                <a:endCxn id="144" idx="2"/>
              </p:cNvCxnSpPr>
              <p:nvPr/>
            </p:nvCxnSpPr>
            <p:spPr>
              <a:xfrm flipV="1">
                <a:off x="1834952" y="4546942"/>
                <a:ext cx="68580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E9419D44-1C7B-4EC8-8BF6-3692911E5DA2}"/>
                  </a:ext>
                </a:extLst>
              </p:cNvPr>
              <p:cNvSpPr/>
              <p:nvPr/>
            </p:nvSpPr>
            <p:spPr>
              <a:xfrm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687C7496-C01C-495E-8C76-F94EE437A340}"/>
                  </a:ext>
                </a:extLst>
              </p:cNvPr>
              <p:cNvSpPr/>
              <p:nvPr/>
            </p:nvSpPr>
            <p:spPr>
              <a:xfrm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B353D357-28DF-4D60-A66E-C51E8C2E0701}"/>
                  </a:ext>
                </a:extLst>
              </p:cNvPr>
              <p:cNvSpPr/>
              <p:nvPr/>
            </p:nvSpPr>
            <p:spPr>
              <a:xfrm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12" name="Connecteur droit 211">
                <a:extLst>
                  <a:ext uri="{FF2B5EF4-FFF2-40B4-BE49-F238E27FC236}">
                    <a16:creationId xmlns:a16="http://schemas.microsoft.com/office/drawing/2014/main" id="{E3900B3F-36AE-4DB2-9FFC-0474BF831E98}"/>
                  </a:ext>
                </a:extLst>
              </p:cNvPr>
              <p:cNvCxnSpPr>
                <a:stCxn id="141" idx="6"/>
                <a:endCxn id="209" idx="2"/>
              </p:cNvCxnSpPr>
              <p:nvPr/>
            </p:nvCxnSpPr>
            <p:spPr>
              <a:xfrm>
                <a:off x="2825552" y="22609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3" name="Connecteur droit 212">
                <a:extLst>
                  <a:ext uri="{FF2B5EF4-FFF2-40B4-BE49-F238E27FC236}">
                    <a16:creationId xmlns:a16="http://schemas.microsoft.com/office/drawing/2014/main" id="{BB1910EB-A407-4D19-AE17-91F6ABF0896E}"/>
                  </a:ext>
                </a:extLst>
              </p:cNvPr>
              <p:cNvCxnSpPr>
                <a:stCxn id="141" idx="6"/>
                <a:endCxn id="210" idx="2"/>
              </p:cNvCxnSpPr>
              <p:nvPr/>
            </p:nvCxnSpPr>
            <p:spPr>
              <a:xfrm>
                <a:off x="2825552" y="22609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4" name="Connecteur droit 213">
                <a:extLst>
                  <a:ext uri="{FF2B5EF4-FFF2-40B4-BE49-F238E27FC236}">
                    <a16:creationId xmlns:a16="http://schemas.microsoft.com/office/drawing/2014/main" id="{EDA2A533-10E9-473A-8D89-59CCBF25577C}"/>
                  </a:ext>
                </a:extLst>
              </p:cNvPr>
              <p:cNvCxnSpPr>
                <a:stCxn id="141" idx="6"/>
                <a:endCxn id="211" idx="2"/>
              </p:cNvCxnSpPr>
              <p:nvPr/>
            </p:nvCxnSpPr>
            <p:spPr>
              <a:xfrm>
                <a:off x="2825552" y="2260942"/>
                <a:ext cx="681608" cy="15867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5" name="Connecteur droit 214">
                <a:extLst>
                  <a:ext uri="{FF2B5EF4-FFF2-40B4-BE49-F238E27FC236}">
                    <a16:creationId xmlns:a16="http://schemas.microsoft.com/office/drawing/2014/main" id="{68AAD1D1-83C5-4D22-A095-2A6D94FC7087}"/>
                  </a:ext>
                </a:extLst>
              </p:cNvPr>
              <p:cNvCxnSpPr>
                <a:stCxn id="142" idx="6"/>
                <a:endCxn id="209" idx="2"/>
              </p:cNvCxnSpPr>
              <p:nvPr/>
            </p:nvCxnSpPr>
            <p:spPr>
              <a:xfrm>
                <a:off x="2825552" y="27181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6" name="Connecteur droit 215">
                <a:extLst>
                  <a:ext uri="{FF2B5EF4-FFF2-40B4-BE49-F238E27FC236}">
                    <a16:creationId xmlns:a16="http://schemas.microsoft.com/office/drawing/2014/main" id="{27590F44-CC69-495C-86B2-8BA4C3711EB1}"/>
                  </a:ext>
                </a:extLst>
              </p:cNvPr>
              <p:cNvCxnSpPr>
                <a:stCxn id="142" idx="6"/>
                <a:endCxn id="210" idx="2"/>
              </p:cNvCxnSpPr>
              <p:nvPr/>
            </p:nvCxnSpPr>
            <p:spPr>
              <a:xfrm>
                <a:off x="2825552" y="27181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7" name="Connecteur droit 216">
                <a:extLst>
                  <a:ext uri="{FF2B5EF4-FFF2-40B4-BE49-F238E27FC236}">
                    <a16:creationId xmlns:a16="http://schemas.microsoft.com/office/drawing/2014/main" id="{425ADA49-5DED-4286-AD91-2D74593B4062}"/>
                  </a:ext>
                </a:extLst>
              </p:cNvPr>
              <p:cNvCxnSpPr>
                <a:stCxn id="142" idx="6"/>
                <a:endCxn id="211" idx="2"/>
              </p:cNvCxnSpPr>
              <p:nvPr/>
            </p:nvCxnSpPr>
            <p:spPr>
              <a:xfrm>
                <a:off x="2825552" y="27181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8" name="Connecteur droit 217">
                <a:extLst>
                  <a:ext uri="{FF2B5EF4-FFF2-40B4-BE49-F238E27FC236}">
                    <a16:creationId xmlns:a16="http://schemas.microsoft.com/office/drawing/2014/main" id="{F999F810-990B-4839-AC94-4A8F529F50C5}"/>
                  </a:ext>
                </a:extLst>
              </p:cNvPr>
              <p:cNvCxnSpPr>
                <a:stCxn id="143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9" name="Connecteur droit 218">
                <a:extLst>
                  <a:ext uri="{FF2B5EF4-FFF2-40B4-BE49-F238E27FC236}">
                    <a16:creationId xmlns:a16="http://schemas.microsoft.com/office/drawing/2014/main" id="{A7469BE2-FFF2-4B22-837C-085149578720}"/>
                  </a:ext>
                </a:extLst>
              </p:cNvPr>
              <p:cNvCxnSpPr>
                <a:stCxn id="143" idx="6"/>
                <a:endCxn id="210" idx="2"/>
              </p:cNvCxnSpPr>
              <p:nvPr/>
            </p:nvCxnSpPr>
            <p:spPr>
              <a:xfrm>
                <a:off x="2825552" y="31753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0" name="Connecteur droit 219">
                <a:extLst>
                  <a:ext uri="{FF2B5EF4-FFF2-40B4-BE49-F238E27FC236}">
                    <a16:creationId xmlns:a16="http://schemas.microsoft.com/office/drawing/2014/main" id="{470E689C-B8C4-47B0-8252-AEEEB9D8D7AE}"/>
                  </a:ext>
                </a:extLst>
              </p:cNvPr>
              <p:cNvCxnSpPr>
                <a:stCxn id="143" idx="6"/>
                <a:endCxn id="211" idx="2"/>
              </p:cNvCxnSpPr>
              <p:nvPr/>
            </p:nvCxnSpPr>
            <p:spPr>
              <a:xfrm>
                <a:off x="2825552" y="31753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1" name="Connecteur droit 220">
                <a:extLst>
                  <a:ext uri="{FF2B5EF4-FFF2-40B4-BE49-F238E27FC236}">
                    <a16:creationId xmlns:a16="http://schemas.microsoft.com/office/drawing/2014/main" id="{C7499F46-A108-4846-BF52-F51446D02CB6}"/>
                  </a:ext>
                </a:extLst>
              </p:cNvPr>
              <p:cNvCxnSpPr>
                <a:stCxn id="145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2" name="Connecteur droit 221">
                <a:extLst>
                  <a:ext uri="{FF2B5EF4-FFF2-40B4-BE49-F238E27FC236}">
                    <a16:creationId xmlns:a16="http://schemas.microsoft.com/office/drawing/2014/main" id="{7CFE3CEE-78A8-4303-AFCE-862B252073E8}"/>
                  </a:ext>
                </a:extLst>
              </p:cNvPr>
              <p:cNvCxnSpPr>
                <a:stCxn id="145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3" name="Connecteur droit 222">
                <a:extLst>
                  <a:ext uri="{FF2B5EF4-FFF2-40B4-BE49-F238E27FC236}">
                    <a16:creationId xmlns:a16="http://schemas.microsoft.com/office/drawing/2014/main" id="{159DB6BE-5296-460D-BF76-592D62269073}"/>
                  </a:ext>
                </a:extLst>
              </p:cNvPr>
              <p:cNvCxnSpPr>
                <a:stCxn id="145" idx="6"/>
                <a:endCxn id="211" idx="2"/>
              </p:cNvCxnSpPr>
              <p:nvPr/>
            </p:nvCxnSpPr>
            <p:spPr>
              <a:xfrm>
                <a:off x="2825552" y="36325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4" name="Connecteur droit 223">
                <a:extLst>
                  <a:ext uri="{FF2B5EF4-FFF2-40B4-BE49-F238E27FC236}">
                    <a16:creationId xmlns:a16="http://schemas.microsoft.com/office/drawing/2014/main" id="{43B52915-C72C-48B9-905F-A730379CDA60}"/>
                  </a:ext>
                </a:extLst>
              </p:cNvPr>
              <p:cNvCxnSpPr>
                <a:stCxn id="146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5" name="Connecteur droit 224">
                <a:extLst>
                  <a:ext uri="{FF2B5EF4-FFF2-40B4-BE49-F238E27FC236}">
                    <a16:creationId xmlns:a16="http://schemas.microsoft.com/office/drawing/2014/main" id="{11570C02-F499-4916-8B49-EBCC073224A5}"/>
                  </a:ext>
                </a:extLst>
              </p:cNvPr>
              <p:cNvCxnSpPr>
                <a:stCxn id="146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6" name="Connecteur droit 225">
                <a:extLst>
                  <a:ext uri="{FF2B5EF4-FFF2-40B4-BE49-F238E27FC236}">
                    <a16:creationId xmlns:a16="http://schemas.microsoft.com/office/drawing/2014/main" id="{BFB7542E-15B4-4D27-AE9C-DC9D0B685231}"/>
                  </a:ext>
                </a:extLst>
              </p:cNvPr>
              <p:cNvCxnSpPr>
                <a:stCxn id="146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7" name="Connecteur droit 226">
                <a:extLst>
                  <a:ext uri="{FF2B5EF4-FFF2-40B4-BE49-F238E27FC236}">
                    <a16:creationId xmlns:a16="http://schemas.microsoft.com/office/drawing/2014/main" id="{CE5C4AC9-82AB-41CE-AE02-DBD80600142A}"/>
                  </a:ext>
                </a:extLst>
              </p:cNvPr>
              <p:cNvCxnSpPr>
                <a:stCxn id="144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6136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8" name="Connecteur droit 227">
                <a:extLst>
                  <a:ext uri="{FF2B5EF4-FFF2-40B4-BE49-F238E27FC236}">
                    <a16:creationId xmlns:a16="http://schemas.microsoft.com/office/drawing/2014/main" id="{033C1EE3-6F86-4173-887A-E71EE2CF299A}"/>
                  </a:ext>
                </a:extLst>
              </p:cNvPr>
              <p:cNvCxnSpPr>
                <a:stCxn id="144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9" name="Connecteur droit 228">
                <a:extLst>
                  <a:ext uri="{FF2B5EF4-FFF2-40B4-BE49-F238E27FC236}">
                    <a16:creationId xmlns:a16="http://schemas.microsoft.com/office/drawing/2014/main" id="{E041F72D-6091-4038-B5C8-A7D7CBF04B29}"/>
                  </a:ext>
                </a:extLst>
              </p:cNvPr>
              <p:cNvCxnSpPr>
                <a:stCxn id="144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F97C2AB4-E2EB-4666-BC6F-0AF44A11A658}"/>
                  </a:ext>
                </a:extLst>
              </p:cNvPr>
              <p:cNvSpPr/>
              <p:nvPr/>
            </p:nvSpPr>
            <p:spPr>
              <a:xfrm>
                <a:off x="615752" y="14847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076B6866-1672-452C-B9BE-C3932F5D130C}"/>
                  </a:ext>
                </a:extLst>
              </p:cNvPr>
              <p:cNvSpPr/>
              <p:nvPr/>
            </p:nvSpPr>
            <p:spPr>
              <a:xfrm>
                <a:off x="615752" y="19419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32" name="Connecteur droit 231">
                <a:extLst>
                  <a:ext uri="{FF2B5EF4-FFF2-40B4-BE49-F238E27FC236}">
                    <a16:creationId xmlns:a16="http://schemas.microsoft.com/office/drawing/2014/main" id="{04DAB1DF-2679-4DAA-9775-DB74362911A7}"/>
                  </a:ext>
                </a:extLst>
              </p:cNvPr>
              <p:cNvCxnSpPr>
                <a:stCxn id="230" idx="6"/>
                <a:endCxn id="129" idx="2"/>
              </p:cNvCxnSpPr>
              <p:nvPr/>
            </p:nvCxnSpPr>
            <p:spPr>
              <a:xfrm>
                <a:off x="920552" y="16371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3" name="Connecteur droit 232">
                <a:extLst>
                  <a:ext uri="{FF2B5EF4-FFF2-40B4-BE49-F238E27FC236}">
                    <a16:creationId xmlns:a16="http://schemas.microsoft.com/office/drawing/2014/main" id="{1376E837-7F40-4FDC-8878-F63BBC8FDDEA}"/>
                  </a:ext>
                </a:extLst>
              </p:cNvPr>
              <p:cNvCxnSpPr>
                <a:stCxn id="230" idx="6"/>
                <a:endCxn id="130" idx="2"/>
              </p:cNvCxnSpPr>
              <p:nvPr/>
            </p:nvCxnSpPr>
            <p:spPr>
              <a:xfrm>
                <a:off x="920552" y="16371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4" name="Connecteur droit 233">
                <a:extLst>
                  <a:ext uri="{FF2B5EF4-FFF2-40B4-BE49-F238E27FC236}">
                    <a16:creationId xmlns:a16="http://schemas.microsoft.com/office/drawing/2014/main" id="{96AA23B0-A5DF-4F25-859A-6D5A33D6DC1F}"/>
                  </a:ext>
                </a:extLst>
              </p:cNvPr>
              <p:cNvCxnSpPr>
                <a:stCxn id="230" idx="6"/>
                <a:endCxn id="131" idx="2"/>
              </p:cNvCxnSpPr>
              <p:nvPr/>
            </p:nvCxnSpPr>
            <p:spPr>
              <a:xfrm>
                <a:off x="920552" y="16371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5" name="Connecteur droit 234">
                <a:extLst>
                  <a:ext uri="{FF2B5EF4-FFF2-40B4-BE49-F238E27FC236}">
                    <a16:creationId xmlns:a16="http://schemas.microsoft.com/office/drawing/2014/main" id="{38A6B994-FD7E-40E8-AB56-FB138B33168A}"/>
                  </a:ext>
                </a:extLst>
              </p:cNvPr>
              <p:cNvCxnSpPr>
                <a:stCxn id="230" idx="6"/>
                <a:endCxn id="132" idx="2"/>
              </p:cNvCxnSpPr>
              <p:nvPr/>
            </p:nvCxnSpPr>
            <p:spPr>
              <a:xfrm>
                <a:off x="920552" y="16371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6" name="Connecteur droit 235">
                <a:extLst>
                  <a:ext uri="{FF2B5EF4-FFF2-40B4-BE49-F238E27FC236}">
                    <a16:creationId xmlns:a16="http://schemas.microsoft.com/office/drawing/2014/main" id="{9B572BB5-2901-42AF-B1AE-9ED28A7F24A1}"/>
                  </a:ext>
                </a:extLst>
              </p:cNvPr>
              <p:cNvCxnSpPr>
                <a:stCxn id="230" idx="6"/>
                <a:endCxn id="133" idx="2"/>
              </p:cNvCxnSpPr>
              <p:nvPr/>
            </p:nvCxnSpPr>
            <p:spPr>
              <a:xfrm>
                <a:off x="920552" y="1637184"/>
                <a:ext cx="609600" cy="2300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7" name="Connecteur droit 236">
                <a:extLst>
                  <a:ext uri="{FF2B5EF4-FFF2-40B4-BE49-F238E27FC236}">
                    <a16:creationId xmlns:a16="http://schemas.microsoft.com/office/drawing/2014/main" id="{D0519A44-CE99-4420-8AD9-DD8FA11ED03E}"/>
                  </a:ext>
                </a:extLst>
              </p:cNvPr>
              <p:cNvCxnSpPr>
                <a:stCxn id="230" idx="6"/>
                <a:endCxn id="134" idx="2"/>
              </p:cNvCxnSpPr>
              <p:nvPr/>
            </p:nvCxnSpPr>
            <p:spPr>
              <a:xfrm>
                <a:off x="920552" y="1637184"/>
                <a:ext cx="609600" cy="3138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8" name="Connecteur droit 237">
                <a:extLst>
                  <a:ext uri="{FF2B5EF4-FFF2-40B4-BE49-F238E27FC236}">
                    <a16:creationId xmlns:a16="http://schemas.microsoft.com/office/drawing/2014/main" id="{99916087-EF65-47A4-B628-FC4E59B5FA4F}"/>
                  </a:ext>
                </a:extLst>
              </p:cNvPr>
              <p:cNvCxnSpPr>
                <a:stCxn id="231" idx="6"/>
                <a:endCxn id="129" idx="2"/>
              </p:cNvCxnSpPr>
              <p:nvPr/>
            </p:nvCxnSpPr>
            <p:spPr>
              <a:xfrm>
                <a:off x="920552" y="2094384"/>
                <a:ext cx="609600" cy="14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9" name="Connecteur droit 238">
                <a:extLst>
                  <a:ext uri="{FF2B5EF4-FFF2-40B4-BE49-F238E27FC236}">
                    <a16:creationId xmlns:a16="http://schemas.microsoft.com/office/drawing/2014/main" id="{53BE5B99-3D9E-4455-A955-6AED45E32673}"/>
                  </a:ext>
                </a:extLst>
              </p:cNvPr>
              <p:cNvCxnSpPr>
                <a:stCxn id="231" idx="6"/>
                <a:endCxn id="130" idx="2"/>
              </p:cNvCxnSpPr>
              <p:nvPr/>
            </p:nvCxnSpPr>
            <p:spPr>
              <a:xfrm>
                <a:off x="920552" y="20943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0" name="Connecteur droit 239">
                <a:extLst>
                  <a:ext uri="{FF2B5EF4-FFF2-40B4-BE49-F238E27FC236}">
                    <a16:creationId xmlns:a16="http://schemas.microsoft.com/office/drawing/2014/main" id="{1519AE51-140D-4979-8567-FEEDB0946537}"/>
                  </a:ext>
                </a:extLst>
              </p:cNvPr>
              <p:cNvCxnSpPr>
                <a:stCxn id="231" idx="6"/>
                <a:endCxn id="131" idx="2"/>
              </p:cNvCxnSpPr>
              <p:nvPr/>
            </p:nvCxnSpPr>
            <p:spPr>
              <a:xfrm>
                <a:off x="920552" y="20943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1" name="Connecteur droit 240">
                <a:extLst>
                  <a:ext uri="{FF2B5EF4-FFF2-40B4-BE49-F238E27FC236}">
                    <a16:creationId xmlns:a16="http://schemas.microsoft.com/office/drawing/2014/main" id="{385702ED-796C-4ED1-A624-DDCD728AC7FB}"/>
                  </a:ext>
                </a:extLst>
              </p:cNvPr>
              <p:cNvCxnSpPr>
                <a:stCxn id="231" idx="6"/>
                <a:endCxn id="132" idx="2"/>
              </p:cNvCxnSpPr>
              <p:nvPr/>
            </p:nvCxnSpPr>
            <p:spPr>
              <a:xfrm>
                <a:off x="920552" y="20943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2" name="Connecteur droit 241">
                <a:extLst>
                  <a:ext uri="{FF2B5EF4-FFF2-40B4-BE49-F238E27FC236}">
                    <a16:creationId xmlns:a16="http://schemas.microsoft.com/office/drawing/2014/main" id="{DFE2B575-0C6E-4AAE-83FC-5F019C25A2D7}"/>
                  </a:ext>
                </a:extLst>
              </p:cNvPr>
              <p:cNvCxnSpPr>
                <a:stCxn id="231" idx="6"/>
                <a:endCxn id="133" idx="2"/>
              </p:cNvCxnSpPr>
              <p:nvPr/>
            </p:nvCxnSpPr>
            <p:spPr>
              <a:xfrm>
                <a:off x="920552" y="20943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3" name="Connecteur droit 242">
                <a:extLst>
                  <a:ext uri="{FF2B5EF4-FFF2-40B4-BE49-F238E27FC236}">
                    <a16:creationId xmlns:a16="http://schemas.microsoft.com/office/drawing/2014/main" id="{4B90D209-F90B-481D-B51D-86110F8D1BC8}"/>
                  </a:ext>
                </a:extLst>
              </p:cNvPr>
              <p:cNvCxnSpPr>
                <a:stCxn id="14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4" name="Connecteur droit 243">
                <a:extLst>
                  <a:ext uri="{FF2B5EF4-FFF2-40B4-BE49-F238E27FC236}">
                    <a16:creationId xmlns:a16="http://schemas.microsoft.com/office/drawing/2014/main" id="{CAABAED0-10D6-4132-BF88-2AA269DFFCFA}"/>
                  </a:ext>
                </a:extLst>
              </p:cNvPr>
              <p:cNvCxnSpPr>
                <a:stCxn id="14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5" name="Connecteur droit 244">
                <a:extLst>
                  <a:ext uri="{FF2B5EF4-FFF2-40B4-BE49-F238E27FC236}">
                    <a16:creationId xmlns:a16="http://schemas.microsoft.com/office/drawing/2014/main" id="{73CB1B7B-2EDA-4A29-831E-73C637C96266}"/>
                  </a:ext>
                </a:extLst>
              </p:cNvPr>
              <p:cNvCxnSpPr>
                <a:stCxn id="14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6" name="Connecteur droit 245">
                <a:extLst>
                  <a:ext uri="{FF2B5EF4-FFF2-40B4-BE49-F238E27FC236}">
                    <a16:creationId xmlns:a16="http://schemas.microsoft.com/office/drawing/2014/main" id="{2F0E0216-F85B-49B6-A006-E45E62859F81}"/>
                  </a:ext>
                </a:extLst>
              </p:cNvPr>
              <p:cNvCxnSpPr>
                <a:stCxn id="14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7" name="Connecteur droit 246">
                <a:extLst>
                  <a:ext uri="{FF2B5EF4-FFF2-40B4-BE49-F238E27FC236}">
                    <a16:creationId xmlns:a16="http://schemas.microsoft.com/office/drawing/2014/main" id="{67031426-EBFA-4943-B390-4A9466828F91}"/>
                  </a:ext>
                </a:extLst>
              </p:cNvPr>
              <p:cNvCxnSpPr>
                <a:stCxn id="147" idx="6"/>
                <a:endCxn id="133" idx="2"/>
              </p:cNvCxnSpPr>
              <p:nvPr/>
            </p:nvCxnSpPr>
            <p:spPr>
              <a:xfrm flipV="1">
                <a:off x="920552" y="3937342"/>
                <a:ext cx="609600" cy="800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8" name="Connecteur droit 247">
                <a:extLst>
                  <a:ext uri="{FF2B5EF4-FFF2-40B4-BE49-F238E27FC236}">
                    <a16:creationId xmlns:a16="http://schemas.microsoft.com/office/drawing/2014/main" id="{F6AEB50F-A307-459D-B495-85E2B791A2C3}"/>
                  </a:ext>
                </a:extLst>
              </p:cNvPr>
              <p:cNvCxnSpPr>
                <a:stCxn id="147" idx="6"/>
                <a:endCxn id="134" idx="2"/>
              </p:cNvCxnSpPr>
              <p:nvPr/>
            </p:nvCxnSpPr>
            <p:spPr>
              <a:xfrm>
                <a:off x="920552" y="4737676"/>
                <a:ext cx="609600" cy="3786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9" name="Connecteur droit 248">
                <a:extLst>
                  <a:ext uri="{FF2B5EF4-FFF2-40B4-BE49-F238E27FC236}">
                    <a16:creationId xmlns:a16="http://schemas.microsoft.com/office/drawing/2014/main" id="{4E27B2E1-DFE7-432F-8ADB-6C241B1AB47B}"/>
                  </a:ext>
                </a:extLst>
              </p:cNvPr>
              <p:cNvCxnSpPr>
                <a:stCxn id="148" idx="6"/>
                <a:endCxn id="134" idx="2"/>
              </p:cNvCxnSpPr>
              <p:nvPr/>
            </p:nvCxnSpPr>
            <p:spPr>
              <a:xfrm flipV="1">
                <a:off x="920552" y="4775542"/>
                <a:ext cx="609600" cy="419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0" name="Connecteur droit 249">
                <a:extLst>
                  <a:ext uri="{FF2B5EF4-FFF2-40B4-BE49-F238E27FC236}">
                    <a16:creationId xmlns:a16="http://schemas.microsoft.com/office/drawing/2014/main" id="{7B4CF15D-4846-49FE-A808-D0457A435AB9}"/>
                  </a:ext>
                </a:extLst>
              </p:cNvPr>
              <p:cNvCxnSpPr>
                <a:stCxn id="14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1" name="Connecteur droit 250">
                <a:extLst>
                  <a:ext uri="{FF2B5EF4-FFF2-40B4-BE49-F238E27FC236}">
                    <a16:creationId xmlns:a16="http://schemas.microsoft.com/office/drawing/2014/main" id="{62F72745-9215-41D2-ACA5-843BD181AA09}"/>
                  </a:ext>
                </a:extLst>
              </p:cNvPr>
              <p:cNvCxnSpPr>
                <a:stCxn id="14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2" name="Connecteur droit 251">
                <a:extLst>
                  <a:ext uri="{FF2B5EF4-FFF2-40B4-BE49-F238E27FC236}">
                    <a16:creationId xmlns:a16="http://schemas.microsoft.com/office/drawing/2014/main" id="{10629653-DC4B-4CD4-A333-6E3EE2346FA3}"/>
                  </a:ext>
                </a:extLst>
              </p:cNvPr>
              <p:cNvCxnSpPr>
                <a:stCxn id="14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3" name="Connecteur droit 252">
                <a:extLst>
                  <a:ext uri="{FF2B5EF4-FFF2-40B4-BE49-F238E27FC236}">
                    <a16:creationId xmlns:a16="http://schemas.microsoft.com/office/drawing/2014/main" id="{48BE2598-92BA-4CFC-BB8D-1A87A4E1DFF3}"/>
                  </a:ext>
                </a:extLst>
              </p:cNvPr>
              <p:cNvCxnSpPr>
                <a:stCxn id="14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4" name="Connecteur droit 253">
                <a:extLst>
                  <a:ext uri="{FF2B5EF4-FFF2-40B4-BE49-F238E27FC236}">
                    <a16:creationId xmlns:a16="http://schemas.microsoft.com/office/drawing/2014/main" id="{A3079B70-5B70-40D9-A9BB-8E34098CAE52}"/>
                  </a:ext>
                </a:extLst>
              </p:cNvPr>
              <p:cNvCxnSpPr>
                <a:stCxn id="14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3086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D7377632-EDD5-46C4-83BF-6A1E0B53F36E}"/>
                  </a:ext>
                </a:extLst>
              </p:cNvPr>
              <p:cNvSpPr/>
              <p:nvPr/>
            </p:nvSpPr>
            <p:spPr>
              <a:xfrm flipH="1"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830CDFD8-2490-4A5D-9C92-150606D11A53}"/>
                  </a:ext>
                </a:extLst>
              </p:cNvPr>
              <p:cNvSpPr/>
              <p:nvPr/>
            </p:nvSpPr>
            <p:spPr>
              <a:xfrm flipH="1"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79BE23DF-515D-4253-9F3E-628AA41A4E88}"/>
                  </a:ext>
                </a:extLst>
              </p:cNvPr>
              <p:cNvSpPr/>
              <p:nvPr/>
            </p:nvSpPr>
            <p:spPr>
              <a:xfrm flipH="1"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2AC0C08E-C7E8-497E-8F44-5A0AAAF9B51E}"/>
                </a:ext>
              </a:extLst>
            </p:cNvPr>
            <p:cNvCxnSpPr>
              <a:stCxn id="17" idx="6"/>
              <a:endCxn id="255" idx="2"/>
            </p:cNvCxnSpPr>
            <p:nvPr/>
          </p:nvCxnSpPr>
          <p:spPr>
            <a:xfrm flipH="1">
              <a:off x="6517453" y="32168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702BECFB-ED66-4D6D-9FD6-73E781C56D17}"/>
                </a:ext>
              </a:extLst>
            </p:cNvPr>
            <p:cNvCxnSpPr>
              <a:stCxn id="17" idx="6"/>
              <a:endCxn id="256" idx="2"/>
            </p:cNvCxnSpPr>
            <p:nvPr/>
          </p:nvCxnSpPr>
          <p:spPr>
            <a:xfrm flipH="1">
              <a:off x="6517453" y="32168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08D721E1-2E2B-4A7E-8DA2-AAA6B37B5B95}"/>
                </a:ext>
              </a:extLst>
            </p:cNvPr>
            <p:cNvCxnSpPr>
              <a:stCxn id="17" idx="6"/>
              <a:endCxn id="257" idx="2"/>
            </p:cNvCxnSpPr>
            <p:nvPr/>
          </p:nvCxnSpPr>
          <p:spPr>
            <a:xfrm flipH="1">
              <a:off x="6517453" y="3216851"/>
              <a:ext cx="681608" cy="15867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19DF1C61-DEDF-40E3-A556-FB1E34EC71A6}"/>
                </a:ext>
              </a:extLst>
            </p:cNvPr>
            <p:cNvCxnSpPr>
              <a:stCxn id="18" idx="6"/>
              <a:endCxn id="255" idx="2"/>
            </p:cNvCxnSpPr>
            <p:nvPr/>
          </p:nvCxnSpPr>
          <p:spPr>
            <a:xfrm flipH="1">
              <a:off x="6517453" y="36740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1C93DAB6-05BF-408B-A0AC-275E8EC86419}"/>
                </a:ext>
              </a:extLst>
            </p:cNvPr>
            <p:cNvCxnSpPr>
              <a:stCxn id="18" idx="6"/>
              <a:endCxn id="256" idx="2"/>
            </p:cNvCxnSpPr>
            <p:nvPr/>
          </p:nvCxnSpPr>
          <p:spPr>
            <a:xfrm flipH="1">
              <a:off x="6517453" y="36740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891E2D23-24D2-4DCE-AEBA-C2C70107BA9D}"/>
                </a:ext>
              </a:extLst>
            </p:cNvPr>
            <p:cNvCxnSpPr>
              <a:stCxn id="18" idx="6"/>
              <a:endCxn id="257" idx="2"/>
            </p:cNvCxnSpPr>
            <p:nvPr/>
          </p:nvCxnSpPr>
          <p:spPr>
            <a:xfrm flipH="1">
              <a:off x="6517453" y="36740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" name="Connecteur droit 91">
              <a:extLst>
                <a:ext uri="{FF2B5EF4-FFF2-40B4-BE49-F238E27FC236}">
                  <a16:creationId xmlns:a16="http://schemas.microsoft.com/office/drawing/2014/main" id="{A0BA1AA9-17D1-428B-AE7D-32771D76AB62}"/>
                </a:ext>
              </a:extLst>
            </p:cNvPr>
            <p:cNvCxnSpPr>
              <a:stCxn id="19" idx="6"/>
              <a:endCxn id="255" idx="2"/>
            </p:cNvCxnSpPr>
            <p:nvPr/>
          </p:nvCxnSpPr>
          <p:spPr>
            <a:xfrm flipH="1" flipV="1">
              <a:off x="6517453" y="38892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46990BAC-0B27-4789-9CCA-249D1FE54223}"/>
                </a:ext>
              </a:extLst>
            </p:cNvPr>
            <p:cNvCxnSpPr>
              <a:stCxn id="19" idx="6"/>
              <a:endCxn id="256" idx="2"/>
            </p:cNvCxnSpPr>
            <p:nvPr/>
          </p:nvCxnSpPr>
          <p:spPr>
            <a:xfrm flipH="1">
              <a:off x="6517453" y="41312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05EC2D4B-E1DB-4418-B81E-B55F971494FE}"/>
                </a:ext>
              </a:extLst>
            </p:cNvPr>
            <p:cNvCxnSpPr>
              <a:stCxn id="19" idx="6"/>
              <a:endCxn id="257" idx="2"/>
            </p:cNvCxnSpPr>
            <p:nvPr/>
          </p:nvCxnSpPr>
          <p:spPr>
            <a:xfrm flipH="1">
              <a:off x="6517453" y="41312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CA0F557F-7797-4DC7-95B7-190B80631F4F}"/>
                </a:ext>
              </a:extLst>
            </p:cNvPr>
            <p:cNvCxnSpPr>
              <a:stCxn id="21" idx="6"/>
              <a:endCxn id="255" idx="2"/>
            </p:cNvCxnSpPr>
            <p:nvPr/>
          </p:nvCxnSpPr>
          <p:spPr>
            <a:xfrm flipH="1" flipV="1">
              <a:off x="6517453" y="38892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4AEB3BF8-079C-4A1F-AF87-03A0DBBF6870}"/>
                </a:ext>
              </a:extLst>
            </p:cNvPr>
            <p:cNvCxnSpPr>
              <a:stCxn id="21" idx="6"/>
              <a:endCxn id="256" idx="2"/>
            </p:cNvCxnSpPr>
            <p:nvPr/>
          </p:nvCxnSpPr>
          <p:spPr>
            <a:xfrm flipH="1" flipV="1">
              <a:off x="6517453" y="43464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2BC04341-9F09-4FDD-8C3D-1FD7298E80A1}"/>
                </a:ext>
              </a:extLst>
            </p:cNvPr>
            <p:cNvCxnSpPr>
              <a:stCxn id="21" idx="6"/>
              <a:endCxn id="257" idx="2"/>
            </p:cNvCxnSpPr>
            <p:nvPr/>
          </p:nvCxnSpPr>
          <p:spPr>
            <a:xfrm flipH="1">
              <a:off x="6517453" y="45884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613E3799-F370-4A1D-8959-6C672B6B70B4}"/>
                </a:ext>
              </a:extLst>
            </p:cNvPr>
            <p:cNvCxnSpPr>
              <a:stCxn id="22" idx="6"/>
              <a:endCxn id="255" idx="2"/>
            </p:cNvCxnSpPr>
            <p:nvPr/>
          </p:nvCxnSpPr>
          <p:spPr>
            <a:xfrm flipH="1" flipV="1">
              <a:off x="6517453" y="38892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76EC1225-0696-44CE-A59B-3AAE43494E9D}"/>
                </a:ext>
              </a:extLst>
            </p:cNvPr>
            <p:cNvCxnSpPr>
              <a:stCxn id="22" idx="6"/>
              <a:endCxn id="256" idx="2"/>
            </p:cNvCxnSpPr>
            <p:nvPr/>
          </p:nvCxnSpPr>
          <p:spPr>
            <a:xfrm flipH="1" flipV="1">
              <a:off x="6517453" y="43464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9A3CF11C-91AB-4670-9F27-EA4F82FD4DA5}"/>
                </a:ext>
              </a:extLst>
            </p:cNvPr>
            <p:cNvCxnSpPr>
              <a:stCxn id="22" idx="6"/>
              <a:endCxn id="257" idx="2"/>
            </p:cNvCxnSpPr>
            <p:nvPr/>
          </p:nvCxnSpPr>
          <p:spPr>
            <a:xfrm flipH="1" flipV="1">
              <a:off x="6517453" y="48036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35B1721E-C9BB-4CBA-93D2-32EB5FF6F431}"/>
                </a:ext>
              </a:extLst>
            </p:cNvPr>
            <p:cNvCxnSpPr>
              <a:stCxn id="20" idx="6"/>
              <a:endCxn id="255" idx="2"/>
            </p:cNvCxnSpPr>
            <p:nvPr/>
          </p:nvCxnSpPr>
          <p:spPr>
            <a:xfrm flipH="1" flipV="1">
              <a:off x="6517453" y="3889237"/>
              <a:ext cx="681608" cy="16136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6DA4D1C1-DF15-4C11-8B38-B5742CE0E605}"/>
                </a:ext>
              </a:extLst>
            </p:cNvPr>
            <p:cNvCxnSpPr>
              <a:stCxn id="20" idx="6"/>
              <a:endCxn id="256" idx="2"/>
            </p:cNvCxnSpPr>
            <p:nvPr/>
          </p:nvCxnSpPr>
          <p:spPr>
            <a:xfrm flipH="1" flipV="1">
              <a:off x="6517453" y="43464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DE3D961-2D62-46DF-A89E-09DB29098BDE}"/>
                </a:ext>
              </a:extLst>
            </p:cNvPr>
            <p:cNvCxnSpPr>
              <a:stCxn id="20" idx="6"/>
              <a:endCxn id="257" idx="2"/>
            </p:cNvCxnSpPr>
            <p:nvPr/>
          </p:nvCxnSpPr>
          <p:spPr>
            <a:xfrm flipH="1" flipV="1">
              <a:off x="6517453" y="48036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BBFDDC7-471D-4D5F-A8B3-C37208580C1A}"/>
                </a:ext>
              </a:extLst>
            </p:cNvPr>
            <p:cNvSpPr/>
            <p:nvPr/>
          </p:nvSpPr>
          <p:spPr>
            <a:xfrm flipH="1">
              <a:off x="9104061" y="24406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E74EAF34-0F5B-47EB-8A28-81AAF73E2FD0}"/>
                </a:ext>
              </a:extLst>
            </p:cNvPr>
            <p:cNvSpPr/>
            <p:nvPr/>
          </p:nvSpPr>
          <p:spPr>
            <a:xfrm flipH="1">
              <a:off x="9104061" y="28978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2874F85-7DB5-4920-8E3A-B68282B6B09A}"/>
                </a:ext>
              </a:extLst>
            </p:cNvPr>
            <p:cNvCxnSpPr>
              <a:stCxn id="104" idx="6"/>
              <a:endCxn id="5" idx="2"/>
            </p:cNvCxnSpPr>
            <p:nvPr/>
          </p:nvCxnSpPr>
          <p:spPr>
            <a:xfrm flipH="1">
              <a:off x="8494461" y="25930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B9EBCBE9-B145-44BB-A180-B4E19E8748DC}"/>
                </a:ext>
              </a:extLst>
            </p:cNvPr>
            <p:cNvCxnSpPr>
              <a:stCxn id="104" idx="6"/>
              <a:endCxn id="6" idx="2"/>
            </p:cNvCxnSpPr>
            <p:nvPr/>
          </p:nvCxnSpPr>
          <p:spPr>
            <a:xfrm flipH="1">
              <a:off x="8494461" y="25930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A9206D3-67AC-4478-8921-108852E9AD86}"/>
                </a:ext>
              </a:extLst>
            </p:cNvPr>
            <p:cNvCxnSpPr>
              <a:stCxn id="104" idx="6"/>
              <a:endCxn id="7" idx="2"/>
            </p:cNvCxnSpPr>
            <p:nvPr/>
          </p:nvCxnSpPr>
          <p:spPr>
            <a:xfrm flipH="1">
              <a:off x="8494461" y="25930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DF88A81-F49D-43AB-BD86-0DEB330FBCCB}"/>
                </a:ext>
              </a:extLst>
            </p:cNvPr>
            <p:cNvCxnSpPr>
              <a:stCxn id="104" idx="6"/>
              <a:endCxn id="8" idx="2"/>
            </p:cNvCxnSpPr>
            <p:nvPr/>
          </p:nvCxnSpPr>
          <p:spPr>
            <a:xfrm flipH="1">
              <a:off x="8494461" y="25930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2CAADCF2-20C5-4769-88B5-94D318B741A4}"/>
                </a:ext>
              </a:extLst>
            </p:cNvPr>
            <p:cNvCxnSpPr>
              <a:stCxn id="104" idx="6"/>
              <a:endCxn id="9" idx="2"/>
            </p:cNvCxnSpPr>
            <p:nvPr/>
          </p:nvCxnSpPr>
          <p:spPr>
            <a:xfrm flipH="1">
              <a:off x="8494461" y="2593093"/>
              <a:ext cx="609600" cy="2300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C73302C8-22BB-472D-88F7-642E9BDBCFD3}"/>
                </a:ext>
              </a:extLst>
            </p:cNvPr>
            <p:cNvCxnSpPr>
              <a:stCxn id="104" idx="6"/>
              <a:endCxn id="10" idx="2"/>
            </p:cNvCxnSpPr>
            <p:nvPr/>
          </p:nvCxnSpPr>
          <p:spPr>
            <a:xfrm flipH="1">
              <a:off x="8494461" y="2593093"/>
              <a:ext cx="609600" cy="3138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619B4BFE-4FC9-4E21-A909-A1BF0E115DE7}"/>
                </a:ext>
              </a:extLst>
            </p:cNvPr>
            <p:cNvCxnSpPr>
              <a:stCxn id="105" idx="6"/>
              <a:endCxn id="5" idx="2"/>
            </p:cNvCxnSpPr>
            <p:nvPr/>
          </p:nvCxnSpPr>
          <p:spPr>
            <a:xfrm flipH="1">
              <a:off x="8494461" y="3050293"/>
              <a:ext cx="609600" cy="14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7A06F59A-9250-4652-A6E7-92775BF417D5}"/>
                </a:ext>
              </a:extLst>
            </p:cNvPr>
            <p:cNvCxnSpPr>
              <a:stCxn id="105" idx="6"/>
              <a:endCxn id="6" idx="2"/>
            </p:cNvCxnSpPr>
            <p:nvPr/>
          </p:nvCxnSpPr>
          <p:spPr>
            <a:xfrm flipH="1">
              <a:off x="8494461" y="30502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95F5EBED-D05E-4FB9-9EAF-8CAC97E193C4}"/>
                </a:ext>
              </a:extLst>
            </p:cNvPr>
            <p:cNvCxnSpPr>
              <a:stCxn id="105" idx="6"/>
              <a:endCxn id="7" idx="2"/>
            </p:cNvCxnSpPr>
            <p:nvPr/>
          </p:nvCxnSpPr>
          <p:spPr>
            <a:xfrm flipH="1">
              <a:off x="8494461" y="30502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DFC0A366-6F16-4BE6-BC98-51CC4EE15C79}"/>
                </a:ext>
              </a:extLst>
            </p:cNvPr>
            <p:cNvCxnSpPr>
              <a:stCxn id="105" idx="6"/>
              <a:endCxn id="8" idx="2"/>
            </p:cNvCxnSpPr>
            <p:nvPr/>
          </p:nvCxnSpPr>
          <p:spPr>
            <a:xfrm flipH="1">
              <a:off x="8494461" y="30502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1B2FFE78-3743-4F36-92D2-1691A9511D40}"/>
                </a:ext>
              </a:extLst>
            </p:cNvPr>
            <p:cNvCxnSpPr>
              <a:stCxn id="105" idx="6"/>
              <a:endCxn id="9" idx="2"/>
            </p:cNvCxnSpPr>
            <p:nvPr/>
          </p:nvCxnSpPr>
          <p:spPr>
            <a:xfrm flipH="1">
              <a:off x="8494461" y="30502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007BBF8B-0D04-4C04-B42A-510A744C3F9B}"/>
                </a:ext>
              </a:extLst>
            </p:cNvPr>
            <p:cNvCxnSpPr>
              <a:stCxn id="23" idx="6"/>
              <a:endCxn id="5" idx="2"/>
            </p:cNvCxnSpPr>
            <p:nvPr/>
          </p:nvCxnSpPr>
          <p:spPr>
            <a:xfrm flipH="1" flipV="1">
              <a:off x="8494461" y="30644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15FBB00-C820-4EF3-8CB9-7EB23B2F3B98}"/>
                </a:ext>
              </a:extLst>
            </p:cNvPr>
            <p:cNvCxnSpPr>
              <a:stCxn id="23" idx="6"/>
              <a:endCxn id="6" idx="2"/>
            </p:cNvCxnSpPr>
            <p:nvPr/>
          </p:nvCxnSpPr>
          <p:spPr>
            <a:xfrm flipH="1" flipV="1">
              <a:off x="8494461" y="35216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209EDA3-AC64-458B-B616-55B728CF0E6A}"/>
                </a:ext>
              </a:extLst>
            </p:cNvPr>
            <p:cNvCxnSpPr>
              <a:stCxn id="23" idx="6"/>
              <a:endCxn id="7" idx="2"/>
            </p:cNvCxnSpPr>
            <p:nvPr/>
          </p:nvCxnSpPr>
          <p:spPr>
            <a:xfrm flipH="1" flipV="1">
              <a:off x="8494461" y="39788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A8EB7A03-0A5C-409E-A755-2ABE07C57441}"/>
                </a:ext>
              </a:extLst>
            </p:cNvPr>
            <p:cNvCxnSpPr>
              <a:stCxn id="23" idx="6"/>
              <a:endCxn id="8" idx="2"/>
            </p:cNvCxnSpPr>
            <p:nvPr/>
          </p:nvCxnSpPr>
          <p:spPr>
            <a:xfrm flipH="1" flipV="1">
              <a:off x="8494461" y="44360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FF056BD-DF9E-4E5E-9347-B75BC146804B}"/>
                </a:ext>
              </a:extLst>
            </p:cNvPr>
            <p:cNvCxnSpPr>
              <a:stCxn id="23" idx="6"/>
              <a:endCxn id="9" idx="2"/>
            </p:cNvCxnSpPr>
            <p:nvPr/>
          </p:nvCxnSpPr>
          <p:spPr>
            <a:xfrm flipH="1" flipV="1">
              <a:off x="8494461" y="4893251"/>
              <a:ext cx="609600" cy="800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23B0D0FF-5C04-4B0C-81FC-6B0F360CD3E1}"/>
                </a:ext>
              </a:extLst>
            </p:cNvPr>
            <p:cNvCxnSpPr>
              <a:stCxn id="23" idx="6"/>
              <a:endCxn id="10" idx="2"/>
            </p:cNvCxnSpPr>
            <p:nvPr/>
          </p:nvCxnSpPr>
          <p:spPr>
            <a:xfrm flipH="1">
              <a:off x="8494461" y="5693585"/>
              <a:ext cx="609600" cy="3786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57601F32-18BB-4AB6-AEA5-ECA573AA3060}"/>
                </a:ext>
              </a:extLst>
            </p:cNvPr>
            <p:cNvCxnSpPr>
              <a:stCxn id="24" idx="6"/>
              <a:endCxn id="10" idx="2"/>
            </p:cNvCxnSpPr>
            <p:nvPr/>
          </p:nvCxnSpPr>
          <p:spPr>
            <a:xfrm flipH="1" flipV="1">
              <a:off x="8494461" y="5731451"/>
              <a:ext cx="609600" cy="419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19C2523E-E7B7-4640-A991-F0C39406CC91}"/>
                </a:ext>
              </a:extLst>
            </p:cNvPr>
            <p:cNvCxnSpPr>
              <a:stCxn id="24" idx="6"/>
              <a:endCxn id="9" idx="2"/>
            </p:cNvCxnSpPr>
            <p:nvPr/>
          </p:nvCxnSpPr>
          <p:spPr>
            <a:xfrm flipH="1" flipV="1">
              <a:off x="8494461" y="48932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4A3097FE-01F4-4296-A5EB-8BF8A798A04B}"/>
                </a:ext>
              </a:extLst>
            </p:cNvPr>
            <p:cNvCxnSpPr>
              <a:stCxn id="24" idx="6"/>
              <a:endCxn id="8" idx="2"/>
            </p:cNvCxnSpPr>
            <p:nvPr/>
          </p:nvCxnSpPr>
          <p:spPr>
            <a:xfrm flipH="1" flipV="1">
              <a:off x="8494461" y="44360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B3441A36-094E-440A-8DB3-22F8FC541F78}"/>
                </a:ext>
              </a:extLst>
            </p:cNvPr>
            <p:cNvCxnSpPr>
              <a:stCxn id="24" idx="6"/>
              <a:endCxn id="7" idx="2"/>
            </p:cNvCxnSpPr>
            <p:nvPr/>
          </p:nvCxnSpPr>
          <p:spPr>
            <a:xfrm flipH="1" flipV="1">
              <a:off x="8494461" y="39788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C0328C8-F326-4724-8572-60EA36B9157E}"/>
                </a:ext>
              </a:extLst>
            </p:cNvPr>
            <p:cNvCxnSpPr>
              <a:stCxn id="24" idx="6"/>
              <a:endCxn id="6" idx="2"/>
            </p:cNvCxnSpPr>
            <p:nvPr/>
          </p:nvCxnSpPr>
          <p:spPr>
            <a:xfrm flipH="1" flipV="1">
              <a:off x="8494461" y="35216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FE28D716-76E7-4FE0-8178-F161D6E9C4D0}"/>
                </a:ext>
              </a:extLst>
            </p:cNvPr>
            <p:cNvCxnSpPr>
              <a:stCxn id="24" idx="6"/>
              <a:endCxn id="5" idx="2"/>
            </p:cNvCxnSpPr>
            <p:nvPr/>
          </p:nvCxnSpPr>
          <p:spPr>
            <a:xfrm flipH="1" flipV="1">
              <a:off x="8494461" y="3064451"/>
              <a:ext cx="609600" cy="3086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2157E1D-8B20-44A0-BEB5-23AE41E449E5}"/>
              </a:ext>
            </a:extLst>
          </p:cNvPr>
          <p:cNvSpPr/>
          <p:nvPr/>
        </p:nvSpPr>
        <p:spPr>
          <a:xfrm>
            <a:off x="2190275" y="1930713"/>
            <a:ext cx="1026583" cy="353042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19F142E-F57A-4A49-9EA1-7FE458D31D42}"/>
              </a:ext>
            </a:extLst>
          </p:cNvPr>
          <p:cNvSpPr/>
          <p:nvPr/>
        </p:nvSpPr>
        <p:spPr>
          <a:xfrm>
            <a:off x="8975142" y="1930713"/>
            <a:ext cx="1026583" cy="353042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6257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2126F-AEBC-4711-9F1C-E231EBE9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AA6CC-78BC-4F5C-8E43-8871AD127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75B62AE-A30F-430A-B9A7-66821DC85D80}"/>
              </a:ext>
            </a:extLst>
          </p:cNvPr>
          <p:cNvGrpSpPr/>
          <p:nvPr/>
        </p:nvGrpSpPr>
        <p:grpSpPr>
          <a:xfrm>
            <a:off x="3352769" y="2049570"/>
            <a:ext cx="5486461" cy="3385072"/>
            <a:chOff x="3245045" y="2440693"/>
            <a:chExt cx="6238381" cy="386249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5B25C05-2F59-497E-804A-719EB94E2D41}"/>
                </a:ext>
              </a:extLst>
            </p:cNvPr>
            <p:cNvSpPr/>
            <p:nvPr/>
          </p:nvSpPr>
          <p:spPr>
            <a:xfrm flipH="1">
              <a:off x="8189661" y="2912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CB47F99-C308-418A-8CFA-D318D3552433}"/>
                </a:ext>
              </a:extLst>
            </p:cNvPr>
            <p:cNvSpPr/>
            <p:nvPr/>
          </p:nvSpPr>
          <p:spPr>
            <a:xfrm flipH="1">
              <a:off x="8189661" y="3369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7BB1BBB-ABEC-4A1E-8EC6-B35007690263}"/>
                </a:ext>
              </a:extLst>
            </p:cNvPr>
            <p:cNvSpPr/>
            <p:nvPr/>
          </p:nvSpPr>
          <p:spPr>
            <a:xfrm flipH="1">
              <a:off x="8189661" y="3826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9941BC1-201A-4FCF-B3F4-1196A426CAF5}"/>
                </a:ext>
              </a:extLst>
            </p:cNvPr>
            <p:cNvSpPr/>
            <p:nvPr/>
          </p:nvSpPr>
          <p:spPr>
            <a:xfrm flipH="1">
              <a:off x="8189661" y="4283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476F0F9-2804-44EF-BB1D-83C33FB09EB4}"/>
                </a:ext>
              </a:extLst>
            </p:cNvPr>
            <p:cNvSpPr/>
            <p:nvPr/>
          </p:nvSpPr>
          <p:spPr>
            <a:xfrm flipH="1">
              <a:off x="8189661" y="4740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31562A4-9E1E-499D-85FE-85C3AFAC128B}"/>
                </a:ext>
              </a:extLst>
            </p:cNvPr>
            <p:cNvSpPr/>
            <p:nvPr/>
          </p:nvSpPr>
          <p:spPr>
            <a:xfrm flipH="1">
              <a:off x="8189661" y="5579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182B144-777C-49BE-9102-4DB3D0AFC6F6}"/>
                </a:ext>
              </a:extLst>
            </p:cNvPr>
            <p:cNvSpPr/>
            <p:nvPr/>
          </p:nvSpPr>
          <p:spPr>
            <a:xfrm flipH="1">
              <a:off x="9104061" y="33770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6E0C036-6DD9-439F-BDB3-59C85925D64F}"/>
                </a:ext>
              </a:extLst>
            </p:cNvPr>
            <p:cNvSpPr/>
            <p:nvPr/>
          </p:nvSpPr>
          <p:spPr>
            <a:xfrm flipH="1">
              <a:off x="9104061" y="38342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87DDCC-16B2-4BCB-9203-843DD9A276BF}"/>
                </a:ext>
              </a:extLst>
            </p:cNvPr>
            <p:cNvSpPr/>
            <p:nvPr/>
          </p:nvSpPr>
          <p:spPr>
            <a:xfrm flipH="1">
              <a:off x="9104061" y="4291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4286766-6019-4970-A230-A8EEC8470712}"/>
                </a:ext>
              </a:extLst>
            </p:cNvPr>
            <p:cNvSpPr/>
            <p:nvPr/>
          </p:nvSpPr>
          <p:spPr>
            <a:xfrm flipH="1">
              <a:off x="9104061" y="5053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ZoneTexte 13">
              <a:extLst>
                <a:ext uri="{FF2B5EF4-FFF2-40B4-BE49-F238E27FC236}">
                  <a16:creationId xmlns:a16="http://schemas.microsoft.com/office/drawing/2014/main" id="{22C0F527-7871-44B5-B051-51CC2718515A}"/>
                </a:ext>
              </a:extLst>
            </p:cNvPr>
            <p:cNvSpPr txBox="1"/>
            <p:nvPr/>
          </p:nvSpPr>
          <p:spPr>
            <a:xfrm flipH="1">
              <a:off x="9026226" y="4324853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ZoneTexte 14">
              <a:extLst>
                <a:ext uri="{FF2B5EF4-FFF2-40B4-BE49-F238E27FC236}">
                  <a16:creationId xmlns:a16="http://schemas.microsoft.com/office/drawing/2014/main" id="{84D1ADBF-72AE-47A1-8275-D0E8E96E0584}"/>
                </a:ext>
              </a:extLst>
            </p:cNvPr>
            <p:cNvSpPr txBox="1"/>
            <p:nvPr/>
          </p:nvSpPr>
          <p:spPr>
            <a:xfrm flipH="1">
              <a:off x="8113461" y="4825175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D6C7C2A-8BD3-448D-BA97-95DC85A48EDC}"/>
                </a:ext>
              </a:extLst>
            </p:cNvPr>
            <p:cNvSpPr/>
            <p:nvPr/>
          </p:nvSpPr>
          <p:spPr>
            <a:xfrm flipH="1">
              <a:off x="7199061" y="3064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922148D-FF12-4362-90D2-417C22DEBAFE}"/>
                </a:ext>
              </a:extLst>
            </p:cNvPr>
            <p:cNvSpPr/>
            <p:nvPr/>
          </p:nvSpPr>
          <p:spPr>
            <a:xfrm flipH="1">
              <a:off x="7199061" y="3521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BF4219F-2A9F-4F71-A5F2-51876ADB16E1}"/>
                </a:ext>
              </a:extLst>
            </p:cNvPr>
            <p:cNvSpPr/>
            <p:nvPr/>
          </p:nvSpPr>
          <p:spPr>
            <a:xfrm flipH="1">
              <a:off x="7199061" y="3978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4D4D81D-8ADF-4635-870D-C6700E5ABEB6}"/>
                </a:ext>
              </a:extLst>
            </p:cNvPr>
            <p:cNvSpPr/>
            <p:nvPr/>
          </p:nvSpPr>
          <p:spPr>
            <a:xfrm flipH="1">
              <a:off x="7199061" y="5350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79ABE56D-2B2F-45A0-A641-028BBDF39E20}"/>
                </a:ext>
              </a:extLst>
            </p:cNvPr>
            <p:cNvSpPr/>
            <p:nvPr/>
          </p:nvSpPr>
          <p:spPr>
            <a:xfrm flipH="1">
              <a:off x="7199061" y="4436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BBAA68E-4372-4B6B-B2C4-67D18CD9E45C}"/>
                </a:ext>
              </a:extLst>
            </p:cNvPr>
            <p:cNvSpPr/>
            <p:nvPr/>
          </p:nvSpPr>
          <p:spPr>
            <a:xfrm flipH="1">
              <a:off x="7199061" y="4893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F3E1BA2-7F2C-4423-85B8-1D308E8EE893}"/>
                </a:ext>
              </a:extLst>
            </p:cNvPr>
            <p:cNvSpPr/>
            <p:nvPr/>
          </p:nvSpPr>
          <p:spPr>
            <a:xfrm flipH="1">
              <a:off x="9104061" y="55411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AFB41B2-9E64-4A61-B8F7-5A583E0B32ED}"/>
                </a:ext>
              </a:extLst>
            </p:cNvPr>
            <p:cNvSpPr/>
            <p:nvPr/>
          </p:nvSpPr>
          <p:spPr>
            <a:xfrm flipH="1">
              <a:off x="9104061" y="59983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F478A830-107F-466A-86BA-CEC27E1021F1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H="1" flipV="1">
              <a:off x="8494461" y="30644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F2DE21D-B0F7-44ED-9F21-EDD97A8A61E4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 flipH="1" flipV="1">
              <a:off x="8494461" y="35216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2538FE3-8B42-4A5B-B8A9-12C48E1AA0D9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 flipH="1">
              <a:off x="8494461" y="35294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43578EC0-F514-433B-A258-68C56ADED367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 flipH="1">
              <a:off x="8494461" y="35294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A4A13091-257A-4DE0-9BA8-54D1347CBF83}"/>
                </a:ext>
              </a:extLst>
            </p:cNvPr>
            <p:cNvCxnSpPr>
              <a:stCxn id="11" idx="6"/>
              <a:endCxn id="9" idx="2"/>
            </p:cNvCxnSpPr>
            <p:nvPr/>
          </p:nvCxnSpPr>
          <p:spPr>
            <a:xfrm flipH="1">
              <a:off x="8494461" y="3529411"/>
              <a:ext cx="609600" cy="1363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C202E4C-8567-4C83-8029-8116BCD226D5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H="1" flipV="1">
              <a:off x="8494461" y="30644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18CFA73-B18B-4214-8F70-3A7DD9C4F8C6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H="1" flipV="1">
              <a:off x="8494461" y="35216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EB0A110-D598-4FA6-86F1-1C01A698A1BF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 flipH="1" flipV="1">
              <a:off x="8494461" y="39788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58E327D-7226-4C8B-B390-33C9901B3355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 flipH="1">
              <a:off x="8494461" y="39866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C16EBB8-DEFD-4728-A694-D3E1DC39EF3B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H="1">
              <a:off x="8494461" y="39866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3365B603-EC1B-47EF-9F91-EAA9D7FB899A}"/>
                </a:ext>
              </a:extLst>
            </p:cNvPr>
            <p:cNvCxnSpPr>
              <a:stCxn id="12" idx="6"/>
              <a:endCxn id="10" idx="2"/>
            </p:cNvCxnSpPr>
            <p:nvPr/>
          </p:nvCxnSpPr>
          <p:spPr>
            <a:xfrm flipH="1">
              <a:off x="8494461" y="3986611"/>
              <a:ext cx="609600" cy="1744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55712F6-AA18-4B1F-9638-0DA3E8872E64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flipH="1">
              <a:off x="8494461" y="3529411"/>
              <a:ext cx="609600" cy="2202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F9C105BF-E4FA-420E-9C37-395409906ADC}"/>
                </a:ext>
              </a:extLst>
            </p:cNvPr>
            <p:cNvCxnSpPr>
              <a:stCxn id="13" idx="6"/>
              <a:endCxn id="5" idx="2"/>
            </p:cNvCxnSpPr>
            <p:nvPr/>
          </p:nvCxnSpPr>
          <p:spPr>
            <a:xfrm flipH="1" flipV="1">
              <a:off x="8494461" y="3064451"/>
              <a:ext cx="609600" cy="1379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82B5C192-7650-41B1-903F-374BE9B4DB59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H="1" flipV="1">
              <a:off x="8494461" y="35216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CC0AAA55-69AA-45D1-9C36-8EF1CBAA4F43}"/>
                </a:ext>
              </a:extLst>
            </p:cNvPr>
            <p:cNvCxnSpPr>
              <a:stCxn id="13" idx="6"/>
              <a:endCxn id="7" idx="2"/>
            </p:cNvCxnSpPr>
            <p:nvPr/>
          </p:nvCxnSpPr>
          <p:spPr>
            <a:xfrm flipH="1" flipV="1">
              <a:off x="8494461" y="39788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8FFF58CE-27FC-4468-B72D-E8049DFA703A}"/>
                </a:ext>
              </a:extLst>
            </p:cNvPr>
            <p:cNvCxnSpPr>
              <a:stCxn id="13" idx="6"/>
              <a:endCxn id="8" idx="2"/>
            </p:cNvCxnSpPr>
            <p:nvPr/>
          </p:nvCxnSpPr>
          <p:spPr>
            <a:xfrm flipH="1" flipV="1">
              <a:off x="8494461" y="44360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DCC96C95-660A-4C8C-9DA7-EC144D4E17E8}"/>
                </a:ext>
              </a:extLst>
            </p:cNvPr>
            <p:cNvCxnSpPr>
              <a:stCxn id="13" idx="6"/>
              <a:endCxn id="9" idx="2"/>
            </p:cNvCxnSpPr>
            <p:nvPr/>
          </p:nvCxnSpPr>
          <p:spPr>
            <a:xfrm flipH="1">
              <a:off x="8494461" y="44438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43615B9-D059-4682-BE61-4CF2CFC98221}"/>
                </a:ext>
              </a:extLst>
            </p:cNvPr>
            <p:cNvCxnSpPr>
              <a:stCxn id="13" idx="6"/>
              <a:endCxn id="10" idx="2"/>
            </p:cNvCxnSpPr>
            <p:nvPr/>
          </p:nvCxnSpPr>
          <p:spPr>
            <a:xfrm flipH="1">
              <a:off x="8494461" y="4443811"/>
              <a:ext cx="609600" cy="1287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0D9325FF-0CE4-4BF4-A87F-4C29466EAA74}"/>
                </a:ext>
              </a:extLst>
            </p:cNvPr>
            <p:cNvCxnSpPr>
              <a:stCxn id="14" idx="6"/>
              <a:endCxn id="5" idx="2"/>
            </p:cNvCxnSpPr>
            <p:nvPr/>
          </p:nvCxnSpPr>
          <p:spPr>
            <a:xfrm flipH="1" flipV="1">
              <a:off x="8494461" y="3064451"/>
              <a:ext cx="609600" cy="2141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A11849A-51AA-4E09-8A5F-31F13A00FA09}"/>
                </a:ext>
              </a:extLst>
            </p:cNvPr>
            <p:cNvCxnSpPr>
              <a:stCxn id="14" idx="6"/>
              <a:endCxn id="6" idx="2"/>
            </p:cNvCxnSpPr>
            <p:nvPr/>
          </p:nvCxnSpPr>
          <p:spPr>
            <a:xfrm flipH="1" flipV="1">
              <a:off x="8494461" y="3521651"/>
              <a:ext cx="609600" cy="1684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35CE010C-4EB1-4349-88F2-306EE13BC063}"/>
                </a:ext>
              </a:extLst>
            </p:cNvPr>
            <p:cNvCxnSpPr>
              <a:stCxn id="14" idx="6"/>
              <a:endCxn id="7" idx="2"/>
            </p:cNvCxnSpPr>
            <p:nvPr/>
          </p:nvCxnSpPr>
          <p:spPr>
            <a:xfrm flipH="1" flipV="1">
              <a:off x="8494461" y="3978851"/>
              <a:ext cx="609600" cy="1226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BC0B4A16-8ACF-4E65-9DC3-161E0A0B6FC9}"/>
                </a:ext>
              </a:extLst>
            </p:cNvPr>
            <p:cNvCxnSpPr>
              <a:stCxn id="14" idx="6"/>
              <a:endCxn id="8" idx="2"/>
            </p:cNvCxnSpPr>
            <p:nvPr/>
          </p:nvCxnSpPr>
          <p:spPr>
            <a:xfrm flipH="1" flipV="1">
              <a:off x="8494461" y="4436051"/>
              <a:ext cx="609600" cy="769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14F83EC0-76B3-4663-8D9B-55CA06F9E061}"/>
                </a:ext>
              </a:extLst>
            </p:cNvPr>
            <p:cNvCxnSpPr>
              <a:stCxn id="14" idx="6"/>
              <a:endCxn id="9" idx="2"/>
            </p:cNvCxnSpPr>
            <p:nvPr/>
          </p:nvCxnSpPr>
          <p:spPr>
            <a:xfrm flipH="1" flipV="1">
              <a:off x="8494461" y="4893251"/>
              <a:ext cx="609600" cy="31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5BF70880-F19C-4569-B961-5788DDCF7792}"/>
                </a:ext>
              </a:extLst>
            </p:cNvPr>
            <p:cNvCxnSpPr>
              <a:stCxn id="14" idx="6"/>
              <a:endCxn id="10" idx="2"/>
            </p:cNvCxnSpPr>
            <p:nvPr/>
          </p:nvCxnSpPr>
          <p:spPr>
            <a:xfrm flipH="1">
              <a:off x="8494461" y="5205811"/>
              <a:ext cx="609600" cy="525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D26939B0-57DF-4AB7-A529-E4F5714AFC1C}"/>
                </a:ext>
              </a:extLst>
            </p:cNvPr>
            <p:cNvCxnSpPr>
              <a:stCxn id="5" idx="6"/>
              <a:endCxn id="17" idx="2"/>
            </p:cNvCxnSpPr>
            <p:nvPr/>
          </p:nvCxnSpPr>
          <p:spPr>
            <a:xfrm flipH="1">
              <a:off x="7503861" y="30644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7921356A-2826-4D76-8D71-B382C906C7A2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H="1">
              <a:off x="7503861" y="30644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A05C22DB-15EC-4AAC-B174-490712B3BC5D}"/>
                </a:ext>
              </a:extLst>
            </p:cNvPr>
            <p:cNvCxnSpPr>
              <a:stCxn id="5" idx="6"/>
              <a:endCxn id="19" idx="2"/>
            </p:cNvCxnSpPr>
            <p:nvPr/>
          </p:nvCxnSpPr>
          <p:spPr>
            <a:xfrm flipH="1">
              <a:off x="7503861" y="30644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F1D52F3E-1102-4C54-8244-0BA4B367C5AA}"/>
                </a:ext>
              </a:extLst>
            </p:cNvPr>
            <p:cNvCxnSpPr>
              <a:stCxn id="5" idx="6"/>
              <a:endCxn id="21" idx="2"/>
            </p:cNvCxnSpPr>
            <p:nvPr/>
          </p:nvCxnSpPr>
          <p:spPr>
            <a:xfrm flipH="1">
              <a:off x="7503861" y="30644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3BF0D18-43B5-4EA7-A0AE-59F874E3EDFF}"/>
                </a:ext>
              </a:extLst>
            </p:cNvPr>
            <p:cNvCxnSpPr>
              <a:stCxn id="5" idx="6"/>
              <a:endCxn id="22" idx="2"/>
            </p:cNvCxnSpPr>
            <p:nvPr/>
          </p:nvCxnSpPr>
          <p:spPr>
            <a:xfrm flipH="1">
              <a:off x="7503861" y="30644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6063F148-670A-4B29-A799-F5D939BF7B4F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 flipH="1">
              <a:off x="7503861" y="3064451"/>
              <a:ext cx="685800" cy="2438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C53C0F9F-7EBC-40CF-A26F-405F7C2EA4A6}"/>
                </a:ext>
              </a:extLst>
            </p:cNvPr>
            <p:cNvCxnSpPr>
              <a:stCxn id="6" idx="6"/>
              <a:endCxn id="17" idx="2"/>
            </p:cNvCxnSpPr>
            <p:nvPr/>
          </p:nvCxnSpPr>
          <p:spPr>
            <a:xfrm flipH="1" flipV="1">
              <a:off x="7503861" y="32168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23C6C977-F144-43FE-BF88-AD5B37AEB737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 flipH="1">
              <a:off x="7503861" y="35216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55C596-6FA5-4EBF-A57E-1EEC00625E17}"/>
                </a:ext>
              </a:extLst>
            </p:cNvPr>
            <p:cNvCxnSpPr>
              <a:stCxn id="6" idx="6"/>
              <a:endCxn id="19" idx="2"/>
            </p:cNvCxnSpPr>
            <p:nvPr/>
          </p:nvCxnSpPr>
          <p:spPr>
            <a:xfrm flipH="1">
              <a:off x="7503861" y="35216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0B6E848A-8AE9-4435-89EC-4898D89C8BBD}"/>
                </a:ext>
              </a:extLst>
            </p:cNvPr>
            <p:cNvCxnSpPr>
              <a:stCxn id="6" idx="6"/>
              <a:endCxn id="21" idx="2"/>
            </p:cNvCxnSpPr>
            <p:nvPr/>
          </p:nvCxnSpPr>
          <p:spPr>
            <a:xfrm flipH="1">
              <a:off x="7503861" y="35216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E6EF4E5A-8289-4071-BA28-284E57D7078C}"/>
                </a:ext>
              </a:extLst>
            </p:cNvPr>
            <p:cNvCxnSpPr>
              <a:stCxn id="6" idx="6"/>
              <a:endCxn id="22" idx="2"/>
            </p:cNvCxnSpPr>
            <p:nvPr/>
          </p:nvCxnSpPr>
          <p:spPr>
            <a:xfrm flipH="1">
              <a:off x="7503861" y="35216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36414D46-8DF6-41EE-AF01-400415C84538}"/>
                </a:ext>
              </a:extLst>
            </p:cNvPr>
            <p:cNvCxnSpPr>
              <a:stCxn id="6" idx="6"/>
              <a:endCxn id="20" idx="2"/>
            </p:cNvCxnSpPr>
            <p:nvPr/>
          </p:nvCxnSpPr>
          <p:spPr>
            <a:xfrm flipH="1">
              <a:off x="7503861" y="35216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9955DDF6-CD25-494C-B47F-99CC79302B6A}"/>
                </a:ext>
              </a:extLst>
            </p:cNvPr>
            <p:cNvCxnSpPr>
              <a:stCxn id="7" idx="6"/>
              <a:endCxn id="17" idx="2"/>
            </p:cNvCxnSpPr>
            <p:nvPr/>
          </p:nvCxnSpPr>
          <p:spPr>
            <a:xfrm flipH="1" flipV="1">
              <a:off x="7503861" y="32168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FE61FDD9-38BD-4E16-A05C-0133D12C062E}"/>
                </a:ext>
              </a:extLst>
            </p:cNvPr>
            <p:cNvCxnSpPr>
              <a:stCxn id="7" idx="6"/>
              <a:endCxn id="18" idx="2"/>
            </p:cNvCxnSpPr>
            <p:nvPr/>
          </p:nvCxnSpPr>
          <p:spPr>
            <a:xfrm flipH="1" flipV="1">
              <a:off x="7503861" y="36740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029C03C-B98A-40DE-B6B0-32983EA58A70}"/>
                </a:ext>
              </a:extLst>
            </p:cNvPr>
            <p:cNvCxnSpPr>
              <a:stCxn id="7" idx="6"/>
              <a:endCxn id="19" idx="2"/>
            </p:cNvCxnSpPr>
            <p:nvPr/>
          </p:nvCxnSpPr>
          <p:spPr>
            <a:xfrm flipH="1">
              <a:off x="7503861" y="39788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B1937AAE-2341-4440-B0B2-AFEA1456991F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>
            <a:xfrm flipH="1">
              <a:off x="7503861" y="39788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80915D97-86AE-4FEB-AA43-5F25EE506294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>
            <a:xfrm flipH="1">
              <a:off x="7503861" y="39788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CC1618C8-9978-49E3-B913-1FEB457221C9}"/>
                </a:ext>
              </a:extLst>
            </p:cNvPr>
            <p:cNvCxnSpPr>
              <a:stCxn id="7" idx="6"/>
              <a:endCxn id="20" idx="2"/>
            </p:cNvCxnSpPr>
            <p:nvPr/>
          </p:nvCxnSpPr>
          <p:spPr>
            <a:xfrm flipH="1">
              <a:off x="7503861" y="39788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0F1CC470-CEE8-4366-A7A0-CC8C3AFBA1D6}"/>
                </a:ext>
              </a:extLst>
            </p:cNvPr>
            <p:cNvCxnSpPr>
              <a:stCxn id="8" idx="6"/>
              <a:endCxn id="17" idx="2"/>
            </p:cNvCxnSpPr>
            <p:nvPr/>
          </p:nvCxnSpPr>
          <p:spPr>
            <a:xfrm flipH="1" flipV="1">
              <a:off x="7503861" y="32168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66612B2C-EA6B-495C-AC65-757FE0AF69E1}"/>
                </a:ext>
              </a:extLst>
            </p:cNvPr>
            <p:cNvCxnSpPr>
              <a:stCxn id="8" idx="6"/>
              <a:endCxn id="18" idx="2"/>
            </p:cNvCxnSpPr>
            <p:nvPr/>
          </p:nvCxnSpPr>
          <p:spPr>
            <a:xfrm flipH="1" flipV="1">
              <a:off x="7503861" y="36740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96C91C04-6B3B-4807-811B-223983BBBD62}"/>
                </a:ext>
              </a:extLst>
            </p:cNvPr>
            <p:cNvCxnSpPr>
              <a:stCxn id="8" idx="6"/>
              <a:endCxn id="19" idx="2"/>
            </p:cNvCxnSpPr>
            <p:nvPr/>
          </p:nvCxnSpPr>
          <p:spPr>
            <a:xfrm flipH="1" flipV="1">
              <a:off x="7503861" y="41312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C2972CBC-EA5E-4326-BE8F-DFB5F195063D}"/>
                </a:ext>
              </a:extLst>
            </p:cNvPr>
            <p:cNvCxnSpPr>
              <a:stCxn id="8" idx="6"/>
              <a:endCxn id="21" idx="2"/>
            </p:cNvCxnSpPr>
            <p:nvPr/>
          </p:nvCxnSpPr>
          <p:spPr>
            <a:xfrm flipH="1">
              <a:off x="7503861" y="44360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985B8CD-4CB2-4318-B337-DE863E45046D}"/>
                </a:ext>
              </a:extLst>
            </p:cNvPr>
            <p:cNvCxnSpPr>
              <a:stCxn id="8" idx="6"/>
              <a:endCxn id="22" idx="2"/>
            </p:cNvCxnSpPr>
            <p:nvPr/>
          </p:nvCxnSpPr>
          <p:spPr>
            <a:xfrm flipH="1">
              <a:off x="7503861" y="44360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55A0A20-F6F2-48A7-A7D1-6BBA06479FBF}"/>
                </a:ext>
              </a:extLst>
            </p:cNvPr>
            <p:cNvCxnSpPr>
              <a:stCxn id="8" idx="6"/>
              <a:endCxn id="20" idx="2"/>
            </p:cNvCxnSpPr>
            <p:nvPr/>
          </p:nvCxnSpPr>
          <p:spPr>
            <a:xfrm flipH="1">
              <a:off x="7503861" y="44360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55BBDD0-4B6C-4140-B49F-19F53A20E430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7503861" y="3216851"/>
              <a:ext cx="457200" cy="1697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E6BFF67C-B0F6-451E-99FE-CA1577B2D6D7}"/>
                </a:ext>
              </a:extLst>
            </p:cNvPr>
            <p:cNvCxnSpPr>
              <a:stCxn id="9" idx="6"/>
              <a:endCxn id="18" idx="2"/>
            </p:cNvCxnSpPr>
            <p:nvPr/>
          </p:nvCxnSpPr>
          <p:spPr>
            <a:xfrm flipH="1" flipV="1">
              <a:off x="7503861" y="36740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6ED8709-8490-48B3-9F6C-B85F8F324057}"/>
                </a:ext>
              </a:extLst>
            </p:cNvPr>
            <p:cNvCxnSpPr>
              <a:stCxn id="9" idx="6"/>
              <a:endCxn id="19" idx="2"/>
            </p:cNvCxnSpPr>
            <p:nvPr/>
          </p:nvCxnSpPr>
          <p:spPr>
            <a:xfrm flipH="1" flipV="1">
              <a:off x="7503861" y="41312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EC951F5F-5728-46AB-B109-54DD067010A6}"/>
                </a:ext>
              </a:extLst>
            </p:cNvPr>
            <p:cNvCxnSpPr>
              <a:stCxn id="9" idx="6"/>
              <a:endCxn id="21" idx="2"/>
            </p:cNvCxnSpPr>
            <p:nvPr/>
          </p:nvCxnSpPr>
          <p:spPr>
            <a:xfrm flipH="1" flipV="1">
              <a:off x="7503861" y="45884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F97616DB-2878-48E7-A301-83D41CD58CC4}"/>
                </a:ext>
              </a:extLst>
            </p:cNvPr>
            <p:cNvCxnSpPr>
              <a:stCxn id="9" idx="6"/>
              <a:endCxn id="22" idx="2"/>
            </p:cNvCxnSpPr>
            <p:nvPr/>
          </p:nvCxnSpPr>
          <p:spPr>
            <a:xfrm flipH="1">
              <a:off x="7503861" y="48932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B6842F0E-7815-46CE-905D-735B2EDD5A61}"/>
                </a:ext>
              </a:extLst>
            </p:cNvPr>
            <p:cNvCxnSpPr>
              <a:stCxn id="9" idx="6"/>
              <a:endCxn id="20" idx="2"/>
            </p:cNvCxnSpPr>
            <p:nvPr/>
          </p:nvCxnSpPr>
          <p:spPr>
            <a:xfrm flipH="1">
              <a:off x="7503861" y="48932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2C29AA3-7D33-43BD-BDA3-B96FDE1D77DD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 flipH="1" flipV="1">
              <a:off x="7503861" y="3216851"/>
              <a:ext cx="685800" cy="2514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391247E-DC46-4E36-84E0-DA7361E73F14}"/>
                </a:ext>
              </a:extLst>
            </p:cNvPr>
            <p:cNvCxnSpPr>
              <a:stCxn id="10" idx="6"/>
              <a:endCxn id="18" idx="2"/>
            </p:cNvCxnSpPr>
            <p:nvPr/>
          </p:nvCxnSpPr>
          <p:spPr>
            <a:xfrm flipH="1" flipV="1">
              <a:off x="7503861" y="3674051"/>
              <a:ext cx="685800" cy="2057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00403CC-27E1-4D02-8586-27A415CC8FC9}"/>
                </a:ext>
              </a:extLst>
            </p:cNvPr>
            <p:cNvCxnSpPr>
              <a:stCxn id="10" idx="6"/>
              <a:endCxn id="19" idx="2"/>
            </p:cNvCxnSpPr>
            <p:nvPr/>
          </p:nvCxnSpPr>
          <p:spPr>
            <a:xfrm flipH="1" flipV="1">
              <a:off x="7503861" y="4131251"/>
              <a:ext cx="685800" cy="1600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76D5E164-2995-4309-9DF8-4FF8B580F700}"/>
                </a:ext>
              </a:extLst>
            </p:cNvPr>
            <p:cNvCxnSpPr>
              <a:stCxn id="10" idx="6"/>
              <a:endCxn id="21" idx="2"/>
            </p:cNvCxnSpPr>
            <p:nvPr/>
          </p:nvCxnSpPr>
          <p:spPr>
            <a:xfrm flipH="1" flipV="1">
              <a:off x="7503861" y="4588451"/>
              <a:ext cx="685800" cy="1143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1A2A967B-74CE-41AD-86FA-7885C21CC3AD}"/>
                </a:ext>
              </a:extLst>
            </p:cNvPr>
            <p:cNvCxnSpPr>
              <a:stCxn id="10" idx="6"/>
              <a:endCxn id="22" idx="2"/>
            </p:cNvCxnSpPr>
            <p:nvPr/>
          </p:nvCxnSpPr>
          <p:spPr>
            <a:xfrm flipH="1" flipV="1">
              <a:off x="7503861" y="5045651"/>
              <a:ext cx="68580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9FF4E63-31D0-4DC2-BA7E-4E82489D3E4B}"/>
                </a:ext>
              </a:extLst>
            </p:cNvPr>
            <p:cNvCxnSpPr>
              <a:stCxn id="10" idx="6"/>
              <a:endCxn id="20" idx="2"/>
            </p:cNvCxnSpPr>
            <p:nvPr/>
          </p:nvCxnSpPr>
          <p:spPr>
            <a:xfrm flipH="1" flipV="1">
              <a:off x="7503861" y="5502851"/>
              <a:ext cx="685800" cy="228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791AEF99-1977-4782-B77A-62BDEA4E4D4F}"/>
                </a:ext>
              </a:extLst>
            </p:cNvPr>
            <p:cNvGrpSpPr/>
            <p:nvPr/>
          </p:nvGrpSpPr>
          <p:grpSpPr>
            <a:xfrm>
              <a:off x="3245045" y="2440693"/>
              <a:ext cx="3272408" cy="3862492"/>
              <a:chOff x="539552" y="1484784"/>
              <a:chExt cx="3272408" cy="3862492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CC1ACBC8-2507-4547-9CCC-5C23E521B08D}"/>
                  </a:ext>
                </a:extLst>
              </p:cNvPr>
              <p:cNvSpPr/>
              <p:nvPr/>
            </p:nvSpPr>
            <p:spPr>
              <a:xfrm>
                <a:off x="1530152" y="1956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10BA03D2-A95A-4340-A14F-F60E38924F84}"/>
                  </a:ext>
                </a:extLst>
              </p:cNvPr>
              <p:cNvSpPr/>
              <p:nvPr/>
            </p:nvSpPr>
            <p:spPr>
              <a:xfrm>
                <a:off x="1530152" y="2413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850EDC4B-941F-4FE8-8EFC-339C00A00C22}"/>
                  </a:ext>
                </a:extLst>
              </p:cNvPr>
              <p:cNvSpPr/>
              <p:nvPr/>
            </p:nvSpPr>
            <p:spPr>
              <a:xfrm>
                <a:off x="1530152" y="2870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31494060-F7AC-48BE-8082-294591AA5584}"/>
                  </a:ext>
                </a:extLst>
              </p:cNvPr>
              <p:cNvSpPr/>
              <p:nvPr/>
            </p:nvSpPr>
            <p:spPr>
              <a:xfrm>
                <a:off x="1530152" y="3327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2325897A-CA90-4C2D-AAC5-570CB7161863}"/>
                  </a:ext>
                </a:extLst>
              </p:cNvPr>
              <p:cNvSpPr/>
              <p:nvPr/>
            </p:nvSpPr>
            <p:spPr>
              <a:xfrm>
                <a:off x="1530152" y="3784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Ellipse 133">
                <a:extLst>
                  <a:ext uri="{FF2B5EF4-FFF2-40B4-BE49-F238E27FC236}">
                    <a16:creationId xmlns:a16="http://schemas.microsoft.com/office/drawing/2014/main" id="{25DF9AE9-7985-400D-9041-BAB95E5E89EF}"/>
                  </a:ext>
                </a:extLst>
              </p:cNvPr>
              <p:cNvSpPr/>
              <p:nvPr/>
            </p:nvSpPr>
            <p:spPr>
              <a:xfrm>
                <a:off x="1530152" y="4623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CA4D6284-B23F-474C-B800-F90B802CF542}"/>
                  </a:ext>
                </a:extLst>
              </p:cNvPr>
              <p:cNvSpPr/>
              <p:nvPr/>
            </p:nvSpPr>
            <p:spPr>
              <a:xfrm>
                <a:off x="615752" y="24211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Ellipse 135">
                <a:extLst>
                  <a:ext uri="{FF2B5EF4-FFF2-40B4-BE49-F238E27FC236}">
                    <a16:creationId xmlns:a16="http://schemas.microsoft.com/office/drawing/2014/main" id="{9CCB5D60-6F00-4975-BE3F-BF7EDC87C316}"/>
                  </a:ext>
                </a:extLst>
              </p:cNvPr>
              <p:cNvSpPr/>
              <p:nvPr/>
            </p:nvSpPr>
            <p:spPr>
              <a:xfrm>
                <a:off x="615752" y="28783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Ellipse 136">
                <a:extLst>
                  <a:ext uri="{FF2B5EF4-FFF2-40B4-BE49-F238E27FC236}">
                    <a16:creationId xmlns:a16="http://schemas.microsoft.com/office/drawing/2014/main" id="{F46C6542-C656-4F1D-BB24-C13884DEA9C8}"/>
                  </a:ext>
                </a:extLst>
              </p:cNvPr>
              <p:cNvSpPr/>
              <p:nvPr/>
            </p:nvSpPr>
            <p:spPr>
              <a:xfrm>
                <a:off x="615752" y="3335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8B3BCFB8-803C-4849-8B4F-82640A7E3E5C}"/>
                  </a:ext>
                </a:extLst>
              </p:cNvPr>
              <p:cNvSpPr/>
              <p:nvPr/>
            </p:nvSpPr>
            <p:spPr>
              <a:xfrm>
                <a:off x="615752" y="4097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ZoneTexte 13">
                <a:extLst>
                  <a:ext uri="{FF2B5EF4-FFF2-40B4-BE49-F238E27FC236}">
                    <a16:creationId xmlns:a16="http://schemas.microsoft.com/office/drawing/2014/main" id="{92904171-E8D9-4E3D-97C4-CD1AB86CA33D}"/>
                  </a:ext>
                </a:extLst>
              </p:cNvPr>
              <p:cNvSpPr txBox="1"/>
              <p:nvPr/>
            </p:nvSpPr>
            <p:spPr>
              <a:xfrm>
                <a:off x="539552" y="3368944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ZoneTexte 14">
                <a:extLst>
                  <a:ext uri="{FF2B5EF4-FFF2-40B4-BE49-F238E27FC236}">
                    <a16:creationId xmlns:a16="http://schemas.microsoft.com/office/drawing/2014/main" id="{EB8F02A7-0BD9-42D5-A967-C925BB64CA6F}"/>
                  </a:ext>
                </a:extLst>
              </p:cNvPr>
              <p:cNvSpPr txBox="1"/>
              <p:nvPr/>
            </p:nvSpPr>
            <p:spPr>
              <a:xfrm>
                <a:off x="1453952" y="3869266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9E8260F2-FFE3-4504-B253-04B623D26A79}"/>
                  </a:ext>
                </a:extLst>
              </p:cNvPr>
              <p:cNvSpPr/>
              <p:nvPr/>
            </p:nvSpPr>
            <p:spPr>
              <a:xfrm>
                <a:off x="2520752" y="2108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142E1159-7A3B-4A25-9765-A8074A066C46}"/>
                  </a:ext>
                </a:extLst>
              </p:cNvPr>
              <p:cNvSpPr/>
              <p:nvPr/>
            </p:nvSpPr>
            <p:spPr>
              <a:xfrm>
                <a:off x="2520752" y="2565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3E19090-8564-4CAF-AF63-0E8E5D4D78B4}"/>
                  </a:ext>
                </a:extLst>
              </p:cNvPr>
              <p:cNvSpPr/>
              <p:nvPr/>
            </p:nvSpPr>
            <p:spPr>
              <a:xfrm>
                <a:off x="2520752" y="3022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D4D66914-CA26-434B-847C-E8145392967A}"/>
                  </a:ext>
                </a:extLst>
              </p:cNvPr>
              <p:cNvSpPr/>
              <p:nvPr/>
            </p:nvSpPr>
            <p:spPr>
              <a:xfrm>
                <a:off x="2520752" y="4394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BF8E8C74-9D1E-4337-8B3D-79D3C54B2837}"/>
                  </a:ext>
                </a:extLst>
              </p:cNvPr>
              <p:cNvSpPr/>
              <p:nvPr/>
            </p:nvSpPr>
            <p:spPr>
              <a:xfrm>
                <a:off x="2520752" y="3480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19658DC6-2A35-41D5-BC09-2000AC6DD058}"/>
                  </a:ext>
                </a:extLst>
              </p:cNvPr>
              <p:cNvSpPr/>
              <p:nvPr/>
            </p:nvSpPr>
            <p:spPr>
              <a:xfrm>
                <a:off x="2520752" y="3937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052002D0-DFB8-4426-862E-9916B3E65CA3}"/>
                  </a:ext>
                </a:extLst>
              </p:cNvPr>
              <p:cNvSpPr/>
              <p:nvPr/>
            </p:nvSpPr>
            <p:spPr>
              <a:xfrm>
                <a:off x="615752" y="45852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BFD7962A-EDC1-4D88-8AB7-2925D03F1BB7}"/>
                  </a:ext>
                </a:extLst>
              </p:cNvPr>
              <p:cNvSpPr/>
              <p:nvPr/>
            </p:nvSpPr>
            <p:spPr>
              <a:xfrm>
                <a:off x="615752" y="50424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9" name="Connecteur droit 148">
                <a:extLst>
                  <a:ext uri="{FF2B5EF4-FFF2-40B4-BE49-F238E27FC236}">
                    <a16:creationId xmlns:a16="http://schemas.microsoft.com/office/drawing/2014/main" id="{B61300CC-0D71-4CF6-9CD4-5B78FD68FD5E}"/>
                  </a:ext>
                </a:extLst>
              </p:cNvPr>
              <p:cNvCxnSpPr>
                <a:stCxn id="135" idx="6"/>
                <a:endCxn id="129" idx="2"/>
              </p:cNvCxnSpPr>
              <p:nvPr/>
            </p:nvCxnSpPr>
            <p:spPr>
              <a:xfrm flipV="1">
                <a:off x="920552" y="21085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0" name="Connecteur droit 149">
                <a:extLst>
                  <a:ext uri="{FF2B5EF4-FFF2-40B4-BE49-F238E27FC236}">
                    <a16:creationId xmlns:a16="http://schemas.microsoft.com/office/drawing/2014/main" id="{07A7F46A-857F-47DE-9022-6314A279A6D3}"/>
                  </a:ext>
                </a:extLst>
              </p:cNvPr>
              <p:cNvCxnSpPr>
                <a:stCxn id="135" idx="6"/>
                <a:endCxn id="130" idx="2"/>
              </p:cNvCxnSpPr>
              <p:nvPr/>
            </p:nvCxnSpPr>
            <p:spPr>
              <a:xfrm flipV="1">
                <a:off x="920552" y="25657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DB72FCF4-3BC9-410F-A609-022C6042A590}"/>
                  </a:ext>
                </a:extLst>
              </p:cNvPr>
              <p:cNvCxnSpPr>
                <a:stCxn id="135" idx="6"/>
                <a:endCxn id="131" idx="2"/>
              </p:cNvCxnSpPr>
              <p:nvPr/>
            </p:nvCxnSpPr>
            <p:spPr>
              <a:xfrm>
                <a:off x="920552" y="25735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2" name="Connecteur droit 151">
                <a:extLst>
                  <a:ext uri="{FF2B5EF4-FFF2-40B4-BE49-F238E27FC236}">
                    <a16:creationId xmlns:a16="http://schemas.microsoft.com/office/drawing/2014/main" id="{75E1187B-0E18-4892-81C7-5D2791EA1B37}"/>
                  </a:ext>
                </a:extLst>
              </p:cNvPr>
              <p:cNvCxnSpPr>
                <a:stCxn id="135" idx="6"/>
                <a:endCxn id="132" idx="2"/>
              </p:cNvCxnSpPr>
              <p:nvPr/>
            </p:nvCxnSpPr>
            <p:spPr>
              <a:xfrm>
                <a:off x="920552" y="25735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3" name="Connecteur droit 152">
                <a:extLst>
                  <a:ext uri="{FF2B5EF4-FFF2-40B4-BE49-F238E27FC236}">
                    <a16:creationId xmlns:a16="http://schemas.microsoft.com/office/drawing/2014/main" id="{8527ECCB-5A32-425C-A86D-505ABD206929}"/>
                  </a:ext>
                </a:extLst>
              </p:cNvPr>
              <p:cNvCxnSpPr>
                <a:stCxn id="135" idx="6"/>
                <a:endCxn id="133" idx="2"/>
              </p:cNvCxnSpPr>
              <p:nvPr/>
            </p:nvCxnSpPr>
            <p:spPr>
              <a:xfrm>
                <a:off x="920552" y="2573502"/>
                <a:ext cx="609600" cy="1363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E04D4988-C4AA-4BDC-A4C7-58BECCCAFCA5}"/>
                  </a:ext>
                </a:extLst>
              </p:cNvPr>
              <p:cNvCxnSpPr>
                <a:stCxn id="136" idx="6"/>
                <a:endCxn id="129" idx="2"/>
              </p:cNvCxnSpPr>
              <p:nvPr/>
            </p:nvCxnSpPr>
            <p:spPr>
              <a:xfrm flipV="1">
                <a:off x="920552" y="21085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5" name="Connecteur droit 154">
                <a:extLst>
                  <a:ext uri="{FF2B5EF4-FFF2-40B4-BE49-F238E27FC236}">
                    <a16:creationId xmlns:a16="http://schemas.microsoft.com/office/drawing/2014/main" id="{9FBBDB01-BBEA-4BFF-A54A-E82A36927A6A}"/>
                  </a:ext>
                </a:extLst>
              </p:cNvPr>
              <p:cNvCxnSpPr>
                <a:stCxn id="136" idx="6"/>
                <a:endCxn id="130" idx="2"/>
              </p:cNvCxnSpPr>
              <p:nvPr/>
            </p:nvCxnSpPr>
            <p:spPr>
              <a:xfrm flipV="1">
                <a:off x="920552" y="25657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6" name="Connecteur droit 155">
                <a:extLst>
                  <a:ext uri="{FF2B5EF4-FFF2-40B4-BE49-F238E27FC236}">
                    <a16:creationId xmlns:a16="http://schemas.microsoft.com/office/drawing/2014/main" id="{10880B38-E584-4FE5-8CBA-5B9E5CF5314D}"/>
                  </a:ext>
                </a:extLst>
              </p:cNvPr>
              <p:cNvCxnSpPr>
                <a:stCxn id="136" idx="6"/>
                <a:endCxn id="131" idx="2"/>
              </p:cNvCxnSpPr>
              <p:nvPr/>
            </p:nvCxnSpPr>
            <p:spPr>
              <a:xfrm flipV="1">
                <a:off x="920552" y="30229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7" name="Connecteur droit 156">
                <a:extLst>
                  <a:ext uri="{FF2B5EF4-FFF2-40B4-BE49-F238E27FC236}">
                    <a16:creationId xmlns:a16="http://schemas.microsoft.com/office/drawing/2014/main" id="{68BBAF0C-89E4-4BBB-8B98-04F36FA941C6}"/>
                  </a:ext>
                </a:extLst>
              </p:cNvPr>
              <p:cNvCxnSpPr>
                <a:stCxn id="136" idx="6"/>
                <a:endCxn id="132" idx="2"/>
              </p:cNvCxnSpPr>
              <p:nvPr/>
            </p:nvCxnSpPr>
            <p:spPr>
              <a:xfrm>
                <a:off x="920552" y="30307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8" name="Connecteur droit 157">
                <a:extLst>
                  <a:ext uri="{FF2B5EF4-FFF2-40B4-BE49-F238E27FC236}">
                    <a16:creationId xmlns:a16="http://schemas.microsoft.com/office/drawing/2014/main" id="{391748EC-78DE-4870-91F2-9FECC90DEE4B}"/>
                  </a:ext>
                </a:extLst>
              </p:cNvPr>
              <p:cNvCxnSpPr>
                <a:stCxn id="136" idx="6"/>
                <a:endCxn id="133" idx="2"/>
              </p:cNvCxnSpPr>
              <p:nvPr/>
            </p:nvCxnSpPr>
            <p:spPr>
              <a:xfrm>
                <a:off x="920552" y="30307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9" name="Connecteur droit 158">
                <a:extLst>
                  <a:ext uri="{FF2B5EF4-FFF2-40B4-BE49-F238E27FC236}">
                    <a16:creationId xmlns:a16="http://schemas.microsoft.com/office/drawing/2014/main" id="{CBCC8A6A-1D18-4F9A-9CE8-2749A2E4C836}"/>
                  </a:ext>
                </a:extLst>
              </p:cNvPr>
              <p:cNvCxnSpPr>
                <a:stCxn id="136" idx="6"/>
                <a:endCxn id="134" idx="2"/>
              </p:cNvCxnSpPr>
              <p:nvPr/>
            </p:nvCxnSpPr>
            <p:spPr>
              <a:xfrm>
                <a:off x="920552" y="3030702"/>
                <a:ext cx="609600" cy="1744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0" name="Connecteur droit 159">
                <a:extLst>
                  <a:ext uri="{FF2B5EF4-FFF2-40B4-BE49-F238E27FC236}">
                    <a16:creationId xmlns:a16="http://schemas.microsoft.com/office/drawing/2014/main" id="{4160AF2C-0321-46F8-A2EE-960D81458FFE}"/>
                  </a:ext>
                </a:extLst>
              </p:cNvPr>
              <p:cNvCxnSpPr>
                <a:stCxn id="135" idx="6"/>
                <a:endCxn id="134" idx="2"/>
              </p:cNvCxnSpPr>
              <p:nvPr/>
            </p:nvCxnSpPr>
            <p:spPr>
              <a:xfrm>
                <a:off x="920552" y="2573502"/>
                <a:ext cx="609600" cy="22020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09CCFF1F-A08F-40FA-953A-D640A94071B3}"/>
                  </a:ext>
                </a:extLst>
              </p:cNvPr>
              <p:cNvCxnSpPr>
                <a:stCxn id="13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1379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F0FCCCB2-C7E9-4E88-8110-381F331D8930}"/>
                  </a:ext>
                </a:extLst>
              </p:cNvPr>
              <p:cNvCxnSpPr>
                <a:stCxn id="13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3454816B-736F-4A18-9F49-E29638D03D78}"/>
                  </a:ext>
                </a:extLst>
              </p:cNvPr>
              <p:cNvCxnSpPr>
                <a:stCxn id="13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4" name="Connecteur droit 163">
                <a:extLst>
                  <a:ext uri="{FF2B5EF4-FFF2-40B4-BE49-F238E27FC236}">
                    <a16:creationId xmlns:a16="http://schemas.microsoft.com/office/drawing/2014/main" id="{AFB5BA05-58D1-4F60-9CAE-C941FAFAFC06}"/>
                  </a:ext>
                </a:extLst>
              </p:cNvPr>
              <p:cNvCxnSpPr>
                <a:stCxn id="13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5" name="Connecteur droit 164">
                <a:extLst>
                  <a:ext uri="{FF2B5EF4-FFF2-40B4-BE49-F238E27FC236}">
                    <a16:creationId xmlns:a16="http://schemas.microsoft.com/office/drawing/2014/main" id="{C02E7093-BE38-445D-A99B-CCA2C4EAFD3C}"/>
                  </a:ext>
                </a:extLst>
              </p:cNvPr>
              <p:cNvCxnSpPr>
                <a:stCxn id="137" idx="6"/>
                <a:endCxn id="133" idx="2"/>
              </p:cNvCxnSpPr>
              <p:nvPr/>
            </p:nvCxnSpPr>
            <p:spPr>
              <a:xfrm>
                <a:off x="920552" y="34879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6" name="Connecteur droit 165">
                <a:extLst>
                  <a:ext uri="{FF2B5EF4-FFF2-40B4-BE49-F238E27FC236}">
                    <a16:creationId xmlns:a16="http://schemas.microsoft.com/office/drawing/2014/main" id="{42CB2F36-2BF4-4B21-9A7E-0222F5083E96}"/>
                  </a:ext>
                </a:extLst>
              </p:cNvPr>
              <p:cNvCxnSpPr>
                <a:stCxn id="137" idx="6"/>
                <a:endCxn id="134" idx="2"/>
              </p:cNvCxnSpPr>
              <p:nvPr/>
            </p:nvCxnSpPr>
            <p:spPr>
              <a:xfrm>
                <a:off x="920552" y="3487902"/>
                <a:ext cx="609600" cy="1287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7" name="Connecteur droit 166">
                <a:extLst>
                  <a:ext uri="{FF2B5EF4-FFF2-40B4-BE49-F238E27FC236}">
                    <a16:creationId xmlns:a16="http://schemas.microsoft.com/office/drawing/2014/main" id="{6C93D53B-30AB-4E9D-8908-371E76643EE1}"/>
                  </a:ext>
                </a:extLst>
              </p:cNvPr>
              <p:cNvCxnSpPr>
                <a:stCxn id="13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141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8" name="Connecteur droit 167">
                <a:extLst>
                  <a:ext uri="{FF2B5EF4-FFF2-40B4-BE49-F238E27FC236}">
                    <a16:creationId xmlns:a16="http://schemas.microsoft.com/office/drawing/2014/main" id="{547E234C-DBD0-4EE6-9392-DEC63296E21C}"/>
                  </a:ext>
                </a:extLst>
              </p:cNvPr>
              <p:cNvCxnSpPr>
                <a:stCxn id="13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1684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9" name="Connecteur droit 168">
                <a:extLst>
                  <a:ext uri="{FF2B5EF4-FFF2-40B4-BE49-F238E27FC236}">
                    <a16:creationId xmlns:a16="http://schemas.microsoft.com/office/drawing/2014/main" id="{1462B28F-00E3-4509-9104-B73C052E8B06}"/>
                  </a:ext>
                </a:extLst>
              </p:cNvPr>
              <p:cNvCxnSpPr>
                <a:stCxn id="13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226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0" name="Connecteur droit 169">
                <a:extLst>
                  <a:ext uri="{FF2B5EF4-FFF2-40B4-BE49-F238E27FC236}">
                    <a16:creationId xmlns:a16="http://schemas.microsoft.com/office/drawing/2014/main" id="{549508CD-61F2-4C2F-ADEE-9841AE091C8E}"/>
                  </a:ext>
                </a:extLst>
              </p:cNvPr>
              <p:cNvCxnSpPr>
                <a:stCxn id="13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69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1" name="Connecteur droit 170">
                <a:extLst>
                  <a:ext uri="{FF2B5EF4-FFF2-40B4-BE49-F238E27FC236}">
                    <a16:creationId xmlns:a16="http://schemas.microsoft.com/office/drawing/2014/main" id="{F9A0CC80-0857-4D86-A7EC-CBB41F48C8E4}"/>
                  </a:ext>
                </a:extLst>
              </p:cNvPr>
              <p:cNvCxnSpPr>
                <a:stCxn id="13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31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2" name="Connecteur droit 171">
                <a:extLst>
                  <a:ext uri="{FF2B5EF4-FFF2-40B4-BE49-F238E27FC236}">
                    <a16:creationId xmlns:a16="http://schemas.microsoft.com/office/drawing/2014/main" id="{BA3617F7-51A1-442B-8C75-44DD34388350}"/>
                  </a:ext>
                </a:extLst>
              </p:cNvPr>
              <p:cNvCxnSpPr>
                <a:stCxn id="138" idx="6"/>
                <a:endCxn id="134" idx="2"/>
              </p:cNvCxnSpPr>
              <p:nvPr/>
            </p:nvCxnSpPr>
            <p:spPr>
              <a:xfrm>
                <a:off x="920552" y="4249902"/>
                <a:ext cx="609600" cy="525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3" name="Connecteur droit 172">
                <a:extLst>
                  <a:ext uri="{FF2B5EF4-FFF2-40B4-BE49-F238E27FC236}">
                    <a16:creationId xmlns:a16="http://schemas.microsoft.com/office/drawing/2014/main" id="{5B800C23-B465-44DD-B7D5-3C06C9575DFC}"/>
                  </a:ext>
                </a:extLst>
              </p:cNvPr>
              <p:cNvCxnSpPr>
                <a:stCxn id="129" idx="6"/>
                <a:endCxn id="141" idx="2"/>
              </p:cNvCxnSpPr>
              <p:nvPr/>
            </p:nvCxnSpPr>
            <p:spPr>
              <a:xfrm>
                <a:off x="1834952" y="21085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4" name="Connecteur droit 173">
                <a:extLst>
                  <a:ext uri="{FF2B5EF4-FFF2-40B4-BE49-F238E27FC236}">
                    <a16:creationId xmlns:a16="http://schemas.microsoft.com/office/drawing/2014/main" id="{73419D3F-6931-4A76-A904-8A02217DF254}"/>
                  </a:ext>
                </a:extLst>
              </p:cNvPr>
              <p:cNvCxnSpPr>
                <a:stCxn id="129" idx="6"/>
                <a:endCxn id="142" idx="2"/>
              </p:cNvCxnSpPr>
              <p:nvPr/>
            </p:nvCxnSpPr>
            <p:spPr>
              <a:xfrm>
                <a:off x="1834952" y="21085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71B22E06-7522-4DFE-81EC-90538E5AA695}"/>
                  </a:ext>
                </a:extLst>
              </p:cNvPr>
              <p:cNvCxnSpPr>
                <a:stCxn id="129" idx="6"/>
                <a:endCxn id="143" idx="2"/>
              </p:cNvCxnSpPr>
              <p:nvPr/>
            </p:nvCxnSpPr>
            <p:spPr>
              <a:xfrm>
                <a:off x="1834952" y="21085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D3922E57-CA94-4E2D-A039-960EBC861CAC}"/>
                  </a:ext>
                </a:extLst>
              </p:cNvPr>
              <p:cNvCxnSpPr>
                <a:stCxn id="129" idx="6"/>
                <a:endCxn id="145" idx="2"/>
              </p:cNvCxnSpPr>
              <p:nvPr/>
            </p:nvCxnSpPr>
            <p:spPr>
              <a:xfrm>
                <a:off x="1834952" y="21085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" name="Connecteur droit 176">
                <a:extLst>
                  <a:ext uri="{FF2B5EF4-FFF2-40B4-BE49-F238E27FC236}">
                    <a16:creationId xmlns:a16="http://schemas.microsoft.com/office/drawing/2014/main" id="{3D9A9F76-873C-4B6E-8AB7-10C7231BF893}"/>
                  </a:ext>
                </a:extLst>
              </p:cNvPr>
              <p:cNvCxnSpPr>
                <a:stCxn id="129" idx="6"/>
                <a:endCxn id="146" idx="2"/>
              </p:cNvCxnSpPr>
              <p:nvPr/>
            </p:nvCxnSpPr>
            <p:spPr>
              <a:xfrm>
                <a:off x="1834952" y="21085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8" name="Connecteur droit 177">
                <a:extLst>
                  <a:ext uri="{FF2B5EF4-FFF2-40B4-BE49-F238E27FC236}">
                    <a16:creationId xmlns:a16="http://schemas.microsoft.com/office/drawing/2014/main" id="{CABA66A8-5AED-4AF4-8B4C-929F8BFE36D1}"/>
                  </a:ext>
                </a:extLst>
              </p:cNvPr>
              <p:cNvCxnSpPr>
                <a:stCxn id="129" idx="6"/>
                <a:endCxn id="144" idx="2"/>
              </p:cNvCxnSpPr>
              <p:nvPr/>
            </p:nvCxnSpPr>
            <p:spPr>
              <a:xfrm>
                <a:off x="1834952" y="2108542"/>
                <a:ext cx="685800" cy="2438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9" name="Connecteur droit 178">
                <a:extLst>
                  <a:ext uri="{FF2B5EF4-FFF2-40B4-BE49-F238E27FC236}">
                    <a16:creationId xmlns:a16="http://schemas.microsoft.com/office/drawing/2014/main" id="{F7BB6903-5EBA-405A-A6DD-F086E650F274}"/>
                  </a:ext>
                </a:extLst>
              </p:cNvPr>
              <p:cNvCxnSpPr>
                <a:stCxn id="130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0" name="Connecteur droit 179">
                <a:extLst>
                  <a:ext uri="{FF2B5EF4-FFF2-40B4-BE49-F238E27FC236}">
                    <a16:creationId xmlns:a16="http://schemas.microsoft.com/office/drawing/2014/main" id="{87C30A96-009A-443D-9D6B-E2173F8AA0E7}"/>
                  </a:ext>
                </a:extLst>
              </p:cNvPr>
              <p:cNvCxnSpPr>
                <a:stCxn id="130" idx="6"/>
                <a:endCxn id="142" idx="2"/>
              </p:cNvCxnSpPr>
              <p:nvPr/>
            </p:nvCxnSpPr>
            <p:spPr>
              <a:xfrm>
                <a:off x="1834952" y="25657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1" name="Connecteur droit 180">
                <a:extLst>
                  <a:ext uri="{FF2B5EF4-FFF2-40B4-BE49-F238E27FC236}">
                    <a16:creationId xmlns:a16="http://schemas.microsoft.com/office/drawing/2014/main" id="{F8F8F9D6-7513-451D-9F34-9799910B8243}"/>
                  </a:ext>
                </a:extLst>
              </p:cNvPr>
              <p:cNvCxnSpPr>
                <a:stCxn id="130" idx="6"/>
                <a:endCxn id="143" idx="2"/>
              </p:cNvCxnSpPr>
              <p:nvPr/>
            </p:nvCxnSpPr>
            <p:spPr>
              <a:xfrm>
                <a:off x="1834952" y="25657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2" name="Connecteur droit 181">
                <a:extLst>
                  <a:ext uri="{FF2B5EF4-FFF2-40B4-BE49-F238E27FC236}">
                    <a16:creationId xmlns:a16="http://schemas.microsoft.com/office/drawing/2014/main" id="{5ED49171-0A1E-4DA6-9D48-A4F555CBB6F9}"/>
                  </a:ext>
                </a:extLst>
              </p:cNvPr>
              <p:cNvCxnSpPr>
                <a:stCxn id="130" idx="6"/>
                <a:endCxn id="145" idx="2"/>
              </p:cNvCxnSpPr>
              <p:nvPr/>
            </p:nvCxnSpPr>
            <p:spPr>
              <a:xfrm>
                <a:off x="1834952" y="25657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3" name="Connecteur droit 182">
                <a:extLst>
                  <a:ext uri="{FF2B5EF4-FFF2-40B4-BE49-F238E27FC236}">
                    <a16:creationId xmlns:a16="http://schemas.microsoft.com/office/drawing/2014/main" id="{0C65FF3C-8653-4C10-81CE-9E75EB7F9827}"/>
                  </a:ext>
                </a:extLst>
              </p:cNvPr>
              <p:cNvCxnSpPr>
                <a:stCxn id="130" idx="6"/>
                <a:endCxn id="146" idx="2"/>
              </p:cNvCxnSpPr>
              <p:nvPr/>
            </p:nvCxnSpPr>
            <p:spPr>
              <a:xfrm>
                <a:off x="1834952" y="25657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4" name="Connecteur droit 183">
                <a:extLst>
                  <a:ext uri="{FF2B5EF4-FFF2-40B4-BE49-F238E27FC236}">
                    <a16:creationId xmlns:a16="http://schemas.microsoft.com/office/drawing/2014/main" id="{73D56C55-1CB3-493E-B5D6-7C3964AA3AA0}"/>
                  </a:ext>
                </a:extLst>
              </p:cNvPr>
              <p:cNvCxnSpPr>
                <a:stCxn id="130" idx="6"/>
                <a:endCxn id="144" idx="2"/>
              </p:cNvCxnSpPr>
              <p:nvPr/>
            </p:nvCxnSpPr>
            <p:spPr>
              <a:xfrm>
                <a:off x="1834952" y="25657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0F12378D-0479-4CDF-8772-2ACCADEF2D4B}"/>
                  </a:ext>
                </a:extLst>
              </p:cNvPr>
              <p:cNvCxnSpPr>
                <a:stCxn id="131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8CDA6392-2043-48D6-BC94-234A1CF6425A}"/>
                  </a:ext>
                </a:extLst>
              </p:cNvPr>
              <p:cNvCxnSpPr>
                <a:stCxn id="131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7" name="Connecteur droit 186">
                <a:extLst>
                  <a:ext uri="{FF2B5EF4-FFF2-40B4-BE49-F238E27FC236}">
                    <a16:creationId xmlns:a16="http://schemas.microsoft.com/office/drawing/2014/main" id="{0D7BDF19-944F-4084-9D42-5392BC571DB9}"/>
                  </a:ext>
                </a:extLst>
              </p:cNvPr>
              <p:cNvCxnSpPr>
                <a:stCxn id="131" idx="6"/>
                <a:endCxn id="143" idx="2"/>
              </p:cNvCxnSpPr>
              <p:nvPr/>
            </p:nvCxnSpPr>
            <p:spPr>
              <a:xfrm>
                <a:off x="1834952" y="30229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8" name="Connecteur droit 187">
                <a:extLst>
                  <a:ext uri="{FF2B5EF4-FFF2-40B4-BE49-F238E27FC236}">
                    <a16:creationId xmlns:a16="http://schemas.microsoft.com/office/drawing/2014/main" id="{E80B3CA0-A84C-42DA-83C2-CFEE56006467}"/>
                  </a:ext>
                </a:extLst>
              </p:cNvPr>
              <p:cNvCxnSpPr>
                <a:stCxn id="131" idx="6"/>
                <a:endCxn id="145" idx="2"/>
              </p:cNvCxnSpPr>
              <p:nvPr/>
            </p:nvCxnSpPr>
            <p:spPr>
              <a:xfrm>
                <a:off x="1834952" y="30229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9" name="Connecteur droit 188">
                <a:extLst>
                  <a:ext uri="{FF2B5EF4-FFF2-40B4-BE49-F238E27FC236}">
                    <a16:creationId xmlns:a16="http://schemas.microsoft.com/office/drawing/2014/main" id="{C7B2240B-2383-4848-BEB8-5010C616CD1C}"/>
                  </a:ext>
                </a:extLst>
              </p:cNvPr>
              <p:cNvCxnSpPr>
                <a:stCxn id="131" idx="6"/>
                <a:endCxn id="146" idx="2"/>
              </p:cNvCxnSpPr>
              <p:nvPr/>
            </p:nvCxnSpPr>
            <p:spPr>
              <a:xfrm>
                <a:off x="1834952" y="30229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0" name="Connecteur droit 189">
                <a:extLst>
                  <a:ext uri="{FF2B5EF4-FFF2-40B4-BE49-F238E27FC236}">
                    <a16:creationId xmlns:a16="http://schemas.microsoft.com/office/drawing/2014/main" id="{CC5161B3-63A7-432C-AF39-7DE408A5EDAB}"/>
                  </a:ext>
                </a:extLst>
              </p:cNvPr>
              <p:cNvCxnSpPr>
                <a:stCxn id="131" idx="6"/>
                <a:endCxn id="144" idx="2"/>
              </p:cNvCxnSpPr>
              <p:nvPr/>
            </p:nvCxnSpPr>
            <p:spPr>
              <a:xfrm>
                <a:off x="1834952" y="30229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1" name="Connecteur droit 190">
                <a:extLst>
                  <a:ext uri="{FF2B5EF4-FFF2-40B4-BE49-F238E27FC236}">
                    <a16:creationId xmlns:a16="http://schemas.microsoft.com/office/drawing/2014/main" id="{BF23DB01-DD26-439D-AAE8-42FB9CB38590}"/>
                  </a:ext>
                </a:extLst>
              </p:cNvPr>
              <p:cNvCxnSpPr>
                <a:stCxn id="132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2" name="Connecteur droit 191">
                <a:extLst>
                  <a:ext uri="{FF2B5EF4-FFF2-40B4-BE49-F238E27FC236}">
                    <a16:creationId xmlns:a16="http://schemas.microsoft.com/office/drawing/2014/main" id="{881B4133-D795-4157-AE0E-122FD8C03991}"/>
                  </a:ext>
                </a:extLst>
              </p:cNvPr>
              <p:cNvCxnSpPr>
                <a:stCxn id="132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151152B2-AFFE-4C4E-9E88-1AF495724024}"/>
                  </a:ext>
                </a:extLst>
              </p:cNvPr>
              <p:cNvCxnSpPr>
                <a:stCxn id="132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4" name="Connecteur droit 193">
                <a:extLst>
                  <a:ext uri="{FF2B5EF4-FFF2-40B4-BE49-F238E27FC236}">
                    <a16:creationId xmlns:a16="http://schemas.microsoft.com/office/drawing/2014/main" id="{D9664112-B3E6-49B4-86D9-6AC1BA1DF510}"/>
                  </a:ext>
                </a:extLst>
              </p:cNvPr>
              <p:cNvCxnSpPr>
                <a:stCxn id="132" idx="6"/>
                <a:endCxn id="145" idx="2"/>
              </p:cNvCxnSpPr>
              <p:nvPr/>
            </p:nvCxnSpPr>
            <p:spPr>
              <a:xfrm>
                <a:off x="1834952" y="34801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8068E035-AD2B-40CE-BE0A-A07438D2B8F7}"/>
                  </a:ext>
                </a:extLst>
              </p:cNvPr>
              <p:cNvCxnSpPr>
                <a:stCxn id="132" idx="6"/>
                <a:endCxn id="146" idx="2"/>
              </p:cNvCxnSpPr>
              <p:nvPr/>
            </p:nvCxnSpPr>
            <p:spPr>
              <a:xfrm>
                <a:off x="1834952" y="34801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27E274BC-D448-48B7-B1E4-FC0F0A209C83}"/>
                  </a:ext>
                </a:extLst>
              </p:cNvPr>
              <p:cNvCxnSpPr>
                <a:stCxn id="132" idx="6"/>
                <a:endCxn id="144" idx="2"/>
              </p:cNvCxnSpPr>
              <p:nvPr/>
            </p:nvCxnSpPr>
            <p:spPr>
              <a:xfrm>
                <a:off x="1834952" y="34801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649A6D8B-C670-4971-A476-C9D0733499E6}"/>
                  </a:ext>
                </a:extLst>
              </p:cNvPr>
              <p:cNvCxnSpPr>
                <a:endCxn id="141" idx="2"/>
              </p:cNvCxnSpPr>
              <p:nvPr/>
            </p:nvCxnSpPr>
            <p:spPr>
              <a:xfrm flipV="1">
                <a:off x="2063552" y="2260942"/>
                <a:ext cx="457200" cy="1697032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E335DE56-4281-4432-8092-9D0A8388D2FA}"/>
                  </a:ext>
                </a:extLst>
              </p:cNvPr>
              <p:cNvCxnSpPr>
                <a:stCxn id="133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9" name="Connecteur droit 198">
                <a:extLst>
                  <a:ext uri="{FF2B5EF4-FFF2-40B4-BE49-F238E27FC236}">
                    <a16:creationId xmlns:a16="http://schemas.microsoft.com/office/drawing/2014/main" id="{1F49A7DF-56F2-4ECE-9E8C-63D9D48E8D79}"/>
                  </a:ext>
                </a:extLst>
              </p:cNvPr>
              <p:cNvCxnSpPr>
                <a:stCxn id="133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0" name="Connecteur droit 199">
                <a:extLst>
                  <a:ext uri="{FF2B5EF4-FFF2-40B4-BE49-F238E27FC236}">
                    <a16:creationId xmlns:a16="http://schemas.microsoft.com/office/drawing/2014/main" id="{E0362FB3-4FF9-41B7-9167-A1165058BBC3}"/>
                  </a:ext>
                </a:extLst>
              </p:cNvPr>
              <p:cNvCxnSpPr>
                <a:stCxn id="133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1" name="Connecteur droit 200">
                <a:extLst>
                  <a:ext uri="{FF2B5EF4-FFF2-40B4-BE49-F238E27FC236}">
                    <a16:creationId xmlns:a16="http://schemas.microsoft.com/office/drawing/2014/main" id="{F028E0E0-7740-45DC-8888-C02FDD8FE7B4}"/>
                  </a:ext>
                </a:extLst>
              </p:cNvPr>
              <p:cNvCxnSpPr>
                <a:stCxn id="133" idx="6"/>
                <a:endCxn id="146" idx="2"/>
              </p:cNvCxnSpPr>
              <p:nvPr/>
            </p:nvCxnSpPr>
            <p:spPr>
              <a:xfrm>
                <a:off x="1834952" y="39373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2" name="Connecteur droit 201">
                <a:extLst>
                  <a:ext uri="{FF2B5EF4-FFF2-40B4-BE49-F238E27FC236}">
                    <a16:creationId xmlns:a16="http://schemas.microsoft.com/office/drawing/2014/main" id="{E70CCB5C-C654-4F38-A531-BE2F6E420A8F}"/>
                  </a:ext>
                </a:extLst>
              </p:cNvPr>
              <p:cNvCxnSpPr>
                <a:stCxn id="133" idx="6"/>
                <a:endCxn id="144" idx="2"/>
              </p:cNvCxnSpPr>
              <p:nvPr/>
            </p:nvCxnSpPr>
            <p:spPr>
              <a:xfrm>
                <a:off x="1834952" y="39373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3" name="Connecteur droit 202">
                <a:extLst>
                  <a:ext uri="{FF2B5EF4-FFF2-40B4-BE49-F238E27FC236}">
                    <a16:creationId xmlns:a16="http://schemas.microsoft.com/office/drawing/2014/main" id="{2504F6F4-D583-4F6B-84DE-4858A11DE92F}"/>
                  </a:ext>
                </a:extLst>
              </p:cNvPr>
              <p:cNvCxnSpPr>
                <a:stCxn id="134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2514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4" name="Connecteur droit 203">
                <a:extLst>
                  <a:ext uri="{FF2B5EF4-FFF2-40B4-BE49-F238E27FC236}">
                    <a16:creationId xmlns:a16="http://schemas.microsoft.com/office/drawing/2014/main" id="{89BD1BF5-5E3A-4478-824C-5347788D3D1C}"/>
                  </a:ext>
                </a:extLst>
              </p:cNvPr>
              <p:cNvCxnSpPr>
                <a:stCxn id="134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2057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5" name="Connecteur droit 204">
                <a:extLst>
                  <a:ext uri="{FF2B5EF4-FFF2-40B4-BE49-F238E27FC236}">
                    <a16:creationId xmlns:a16="http://schemas.microsoft.com/office/drawing/2014/main" id="{E092DD69-E888-4A2D-BA33-85DB6F61A1DD}"/>
                  </a:ext>
                </a:extLst>
              </p:cNvPr>
              <p:cNvCxnSpPr>
                <a:stCxn id="134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1600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6" name="Connecteur droit 205">
                <a:extLst>
                  <a:ext uri="{FF2B5EF4-FFF2-40B4-BE49-F238E27FC236}">
                    <a16:creationId xmlns:a16="http://schemas.microsoft.com/office/drawing/2014/main" id="{8D3CDE55-0382-4B0E-A2D4-DC8B43F65032}"/>
                  </a:ext>
                </a:extLst>
              </p:cNvPr>
              <p:cNvCxnSpPr>
                <a:stCxn id="134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1143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7" name="Connecteur droit 206">
                <a:extLst>
                  <a:ext uri="{FF2B5EF4-FFF2-40B4-BE49-F238E27FC236}">
                    <a16:creationId xmlns:a16="http://schemas.microsoft.com/office/drawing/2014/main" id="{8CC7AE89-FFB0-4C05-9345-69D282DA0718}"/>
                  </a:ext>
                </a:extLst>
              </p:cNvPr>
              <p:cNvCxnSpPr>
                <a:stCxn id="134" idx="6"/>
                <a:endCxn id="146" idx="2"/>
              </p:cNvCxnSpPr>
              <p:nvPr/>
            </p:nvCxnSpPr>
            <p:spPr>
              <a:xfrm flipV="1">
                <a:off x="1834952" y="4089742"/>
                <a:ext cx="685800" cy="685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6869C291-6CD2-4955-8AE4-E6782A0E771D}"/>
                  </a:ext>
                </a:extLst>
              </p:cNvPr>
              <p:cNvCxnSpPr>
                <a:stCxn id="134" idx="6"/>
                <a:endCxn id="144" idx="2"/>
              </p:cNvCxnSpPr>
              <p:nvPr/>
            </p:nvCxnSpPr>
            <p:spPr>
              <a:xfrm flipV="1">
                <a:off x="1834952" y="4546942"/>
                <a:ext cx="68580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E9419D44-1C7B-4EC8-8BF6-3692911E5DA2}"/>
                  </a:ext>
                </a:extLst>
              </p:cNvPr>
              <p:cNvSpPr/>
              <p:nvPr/>
            </p:nvSpPr>
            <p:spPr>
              <a:xfrm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687C7496-C01C-495E-8C76-F94EE437A340}"/>
                  </a:ext>
                </a:extLst>
              </p:cNvPr>
              <p:cNvSpPr/>
              <p:nvPr/>
            </p:nvSpPr>
            <p:spPr>
              <a:xfrm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B353D357-28DF-4D60-A66E-C51E8C2E0701}"/>
                  </a:ext>
                </a:extLst>
              </p:cNvPr>
              <p:cNvSpPr/>
              <p:nvPr/>
            </p:nvSpPr>
            <p:spPr>
              <a:xfrm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12" name="Connecteur droit 211">
                <a:extLst>
                  <a:ext uri="{FF2B5EF4-FFF2-40B4-BE49-F238E27FC236}">
                    <a16:creationId xmlns:a16="http://schemas.microsoft.com/office/drawing/2014/main" id="{E3900B3F-36AE-4DB2-9FFC-0474BF831E98}"/>
                  </a:ext>
                </a:extLst>
              </p:cNvPr>
              <p:cNvCxnSpPr>
                <a:stCxn id="141" idx="6"/>
                <a:endCxn id="209" idx="2"/>
              </p:cNvCxnSpPr>
              <p:nvPr/>
            </p:nvCxnSpPr>
            <p:spPr>
              <a:xfrm>
                <a:off x="2825552" y="22609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3" name="Connecteur droit 212">
                <a:extLst>
                  <a:ext uri="{FF2B5EF4-FFF2-40B4-BE49-F238E27FC236}">
                    <a16:creationId xmlns:a16="http://schemas.microsoft.com/office/drawing/2014/main" id="{BB1910EB-A407-4D19-AE17-91F6ABF0896E}"/>
                  </a:ext>
                </a:extLst>
              </p:cNvPr>
              <p:cNvCxnSpPr>
                <a:stCxn id="141" idx="6"/>
                <a:endCxn id="210" idx="2"/>
              </p:cNvCxnSpPr>
              <p:nvPr/>
            </p:nvCxnSpPr>
            <p:spPr>
              <a:xfrm>
                <a:off x="2825552" y="22609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4" name="Connecteur droit 213">
                <a:extLst>
                  <a:ext uri="{FF2B5EF4-FFF2-40B4-BE49-F238E27FC236}">
                    <a16:creationId xmlns:a16="http://schemas.microsoft.com/office/drawing/2014/main" id="{EDA2A533-10E9-473A-8D89-59CCBF25577C}"/>
                  </a:ext>
                </a:extLst>
              </p:cNvPr>
              <p:cNvCxnSpPr>
                <a:stCxn id="141" idx="6"/>
                <a:endCxn id="211" idx="2"/>
              </p:cNvCxnSpPr>
              <p:nvPr/>
            </p:nvCxnSpPr>
            <p:spPr>
              <a:xfrm>
                <a:off x="2825552" y="2260942"/>
                <a:ext cx="681608" cy="15867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5" name="Connecteur droit 214">
                <a:extLst>
                  <a:ext uri="{FF2B5EF4-FFF2-40B4-BE49-F238E27FC236}">
                    <a16:creationId xmlns:a16="http://schemas.microsoft.com/office/drawing/2014/main" id="{68AAD1D1-83C5-4D22-A095-2A6D94FC7087}"/>
                  </a:ext>
                </a:extLst>
              </p:cNvPr>
              <p:cNvCxnSpPr>
                <a:stCxn id="142" idx="6"/>
                <a:endCxn id="209" idx="2"/>
              </p:cNvCxnSpPr>
              <p:nvPr/>
            </p:nvCxnSpPr>
            <p:spPr>
              <a:xfrm>
                <a:off x="2825552" y="27181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6" name="Connecteur droit 215">
                <a:extLst>
                  <a:ext uri="{FF2B5EF4-FFF2-40B4-BE49-F238E27FC236}">
                    <a16:creationId xmlns:a16="http://schemas.microsoft.com/office/drawing/2014/main" id="{27590F44-CC69-495C-86B2-8BA4C3711EB1}"/>
                  </a:ext>
                </a:extLst>
              </p:cNvPr>
              <p:cNvCxnSpPr>
                <a:stCxn id="142" idx="6"/>
                <a:endCxn id="210" idx="2"/>
              </p:cNvCxnSpPr>
              <p:nvPr/>
            </p:nvCxnSpPr>
            <p:spPr>
              <a:xfrm>
                <a:off x="2825552" y="27181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7" name="Connecteur droit 216">
                <a:extLst>
                  <a:ext uri="{FF2B5EF4-FFF2-40B4-BE49-F238E27FC236}">
                    <a16:creationId xmlns:a16="http://schemas.microsoft.com/office/drawing/2014/main" id="{425ADA49-5DED-4286-AD91-2D74593B4062}"/>
                  </a:ext>
                </a:extLst>
              </p:cNvPr>
              <p:cNvCxnSpPr>
                <a:stCxn id="142" idx="6"/>
                <a:endCxn id="211" idx="2"/>
              </p:cNvCxnSpPr>
              <p:nvPr/>
            </p:nvCxnSpPr>
            <p:spPr>
              <a:xfrm>
                <a:off x="2825552" y="27181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8" name="Connecteur droit 217">
                <a:extLst>
                  <a:ext uri="{FF2B5EF4-FFF2-40B4-BE49-F238E27FC236}">
                    <a16:creationId xmlns:a16="http://schemas.microsoft.com/office/drawing/2014/main" id="{F999F810-990B-4839-AC94-4A8F529F50C5}"/>
                  </a:ext>
                </a:extLst>
              </p:cNvPr>
              <p:cNvCxnSpPr>
                <a:stCxn id="143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9" name="Connecteur droit 218">
                <a:extLst>
                  <a:ext uri="{FF2B5EF4-FFF2-40B4-BE49-F238E27FC236}">
                    <a16:creationId xmlns:a16="http://schemas.microsoft.com/office/drawing/2014/main" id="{A7469BE2-FFF2-4B22-837C-085149578720}"/>
                  </a:ext>
                </a:extLst>
              </p:cNvPr>
              <p:cNvCxnSpPr>
                <a:stCxn id="143" idx="6"/>
                <a:endCxn id="210" idx="2"/>
              </p:cNvCxnSpPr>
              <p:nvPr/>
            </p:nvCxnSpPr>
            <p:spPr>
              <a:xfrm>
                <a:off x="2825552" y="31753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0" name="Connecteur droit 219">
                <a:extLst>
                  <a:ext uri="{FF2B5EF4-FFF2-40B4-BE49-F238E27FC236}">
                    <a16:creationId xmlns:a16="http://schemas.microsoft.com/office/drawing/2014/main" id="{470E689C-B8C4-47B0-8252-AEEEB9D8D7AE}"/>
                  </a:ext>
                </a:extLst>
              </p:cNvPr>
              <p:cNvCxnSpPr>
                <a:stCxn id="143" idx="6"/>
                <a:endCxn id="211" idx="2"/>
              </p:cNvCxnSpPr>
              <p:nvPr/>
            </p:nvCxnSpPr>
            <p:spPr>
              <a:xfrm>
                <a:off x="2825552" y="31753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1" name="Connecteur droit 220">
                <a:extLst>
                  <a:ext uri="{FF2B5EF4-FFF2-40B4-BE49-F238E27FC236}">
                    <a16:creationId xmlns:a16="http://schemas.microsoft.com/office/drawing/2014/main" id="{C7499F46-A108-4846-BF52-F51446D02CB6}"/>
                  </a:ext>
                </a:extLst>
              </p:cNvPr>
              <p:cNvCxnSpPr>
                <a:stCxn id="145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2" name="Connecteur droit 221">
                <a:extLst>
                  <a:ext uri="{FF2B5EF4-FFF2-40B4-BE49-F238E27FC236}">
                    <a16:creationId xmlns:a16="http://schemas.microsoft.com/office/drawing/2014/main" id="{7CFE3CEE-78A8-4303-AFCE-862B252073E8}"/>
                  </a:ext>
                </a:extLst>
              </p:cNvPr>
              <p:cNvCxnSpPr>
                <a:stCxn id="145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3" name="Connecteur droit 222">
                <a:extLst>
                  <a:ext uri="{FF2B5EF4-FFF2-40B4-BE49-F238E27FC236}">
                    <a16:creationId xmlns:a16="http://schemas.microsoft.com/office/drawing/2014/main" id="{159DB6BE-5296-460D-BF76-592D62269073}"/>
                  </a:ext>
                </a:extLst>
              </p:cNvPr>
              <p:cNvCxnSpPr>
                <a:stCxn id="145" idx="6"/>
                <a:endCxn id="211" idx="2"/>
              </p:cNvCxnSpPr>
              <p:nvPr/>
            </p:nvCxnSpPr>
            <p:spPr>
              <a:xfrm>
                <a:off x="2825552" y="36325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4" name="Connecteur droit 223">
                <a:extLst>
                  <a:ext uri="{FF2B5EF4-FFF2-40B4-BE49-F238E27FC236}">
                    <a16:creationId xmlns:a16="http://schemas.microsoft.com/office/drawing/2014/main" id="{43B52915-C72C-48B9-905F-A730379CDA60}"/>
                  </a:ext>
                </a:extLst>
              </p:cNvPr>
              <p:cNvCxnSpPr>
                <a:stCxn id="146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5" name="Connecteur droit 224">
                <a:extLst>
                  <a:ext uri="{FF2B5EF4-FFF2-40B4-BE49-F238E27FC236}">
                    <a16:creationId xmlns:a16="http://schemas.microsoft.com/office/drawing/2014/main" id="{11570C02-F499-4916-8B49-EBCC073224A5}"/>
                  </a:ext>
                </a:extLst>
              </p:cNvPr>
              <p:cNvCxnSpPr>
                <a:stCxn id="146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6" name="Connecteur droit 225">
                <a:extLst>
                  <a:ext uri="{FF2B5EF4-FFF2-40B4-BE49-F238E27FC236}">
                    <a16:creationId xmlns:a16="http://schemas.microsoft.com/office/drawing/2014/main" id="{BFB7542E-15B4-4D27-AE9C-DC9D0B685231}"/>
                  </a:ext>
                </a:extLst>
              </p:cNvPr>
              <p:cNvCxnSpPr>
                <a:stCxn id="146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7" name="Connecteur droit 226">
                <a:extLst>
                  <a:ext uri="{FF2B5EF4-FFF2-40B4-BE49-F238E27FC236}">
                    <a16:creationId xmlns:a16="http://schemas.microsoft.com/office/drawing/2014/main" id="{CE5C4AC9-82AB-41CE-AE02-DBD80600142A}"/>
                  </a:ext>
                </a:extLst>
              </p:cNvPr>
              <p:cNvCxnSpPr>
                <a:stCxn id="144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6136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8" name="Connecteur droit 227">
                <a:extLst>
                  <a:ext uri="{FF2B5EF4-FFF2-40B4-BE49-F238E27FC236}">
                    <a16:creationId xmlns:a16="http://schemas.microsoft.com/office/drawing/2014/main" id="{033C1EE3-6F86-4173-887A-E71EE2CF299A}"/>
                  </a:ext>
                </a:extLst>
              </p:cNvPr>
              <p:cNvCxnSpPr>
                <a:stCxn id="144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9" name="Connecteur droit 228">
                <a:extLst>
                  <a:ext uri="{FF2B5EF4-FFF2-40B4-BE49-F238E27FC236}">
                    <a16:creationId xmlns:a16="http://schemas.microsoft.com/office/drawing/2014/main" id="{E041F72D-6091-4038-B5C8-A7D7CBF04B29}"/>
                  </a:ext>
                </a:extLst>
              </p:cNvPr>
              <p:cNvCxnSpPr>
                <a:stCxn id="144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F97C2AB4-E2EB-4666-BC6F-0AF44A11A658}"/>
                  </a:ext>
                </a:extLst>
              </p:cNvPr>
              <p:cNvSpPr/>
              <p:nvPr/>
            </p:nvSpPr>
            <p:spPr>
              <a:xfrm>
                <a:off x="615752" y="14847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076B6866-1672-452C-B9BE-C3932F5D130C}"/>
                  </a:ext>
                </a:extLst>
              </p:cNvPr>
              <p:cNvSpPr/>
              <p:nvPr/>
            </p:nvSpPr>
            <p:spPr>
              <a:xfrm>
                <a:off x="615752" y="19419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32" name="Connecteur droit 231">
                <a:extLst>
                  <a:ext uri="{FF2B5EF4-FFF2-40B4-BE49-F238E27FC236}">
                    <a16:creationId xmlns:a16="http://schemas.microsoft.com/office/drawing/2014/main" id="{04DAB1DF-2679-4DAA-9775-DB74362911A7}"/>
                  </a:ext>
                </a:extLst>
              </p:cNvPr>
              <p:cNvCxnSpPr>
                <a:stCxn id="230" idx="6"/>
                <a:endCxn id="129" idx="2"/>
              </p:cNvCxnSpPr>
              <p:nvPr/>
            </p:nvCxnSpPr>
            <p:spPr>
              <a:xfrm>
                <a:off x="920552" y="16371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3" name="Connecteur droit 232">
                <a:extLst>
                  <a:ext uri="{FF2B5EF4-FFF2-40B4-BE49-F238E27FC236}">
                    <a16:creationId xmlns:a16="http://schemas.microsoft.com/office/drawing/2014/main" id="{1376E837-7F40-4FDC-8878-F63BBC8FDDEA}"/>
                  </a:ext>
                </a:extLst>
              </p:cNvPr>
              <p:cNvCxnSpPr>
                <a:stCxn id="230" idx="6"/>
                <a:endCxn id="130" idx="2"/>
              </p:cNvCxnSpPr>
              <p:nvPr/>
            </p:nvCxnSpPr>
            <p:spPr>
              <a:xfrm>
                <a:off x="920552" y="16371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4" name="Connecteur droit 233">
                <a:extLst>
                  <a:ext uri="{FF2B5EF4-FFF2-40B4-BE49-F238E27FC236}">
                    <a16:creationId xmlns:a16="http://schemas.microsoft.com/office/drawing/2014/main" id="{96AA23B0-A5DF-4F25-859A-6D5A33D6DC1F}"/>
                  </a:ext>
                </a:extLst>
              </p:cNvPr>
              <p:cNvCxnSpPr>
                <a:stCxn id="230" idx="6"/>
                <a:endCxn id="131" idx="2"/>
              </p:cNvCxnSpPr>
              <p:nvPr/>
            </p:nvCxnSpPr>
            <p:spPr>
              <a:xfrm>
                <a:off x="920552" y="16371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5" name="Connecteur droit 234">
                <a:extLst>
                  <a:ext uri="{FF2B5EF4-FFF2-40B4-BE49-F238E27FC236}">
                    <a16:creationId xmlns:a16="http://schemas.microsoft.com/office/drawing/2014/main" id="{38A6B994-FD7E-40E8-AB56-FB138B33168A}"/>
                  </a:ext>
                </a:extLst>
              </p:cNvPr>
              <p:cNvCxnSpPr>
                <a:stCxn id="230" idx="6"/>
                <a:endCxn id="132" idx="2"/>
              </p:cNvCxnSpPr>
              <p:nvPr/>
            </p:nvCxnSpPr>
            <p:spPr>
              <a:xfrm>
                <a:off x="920552" y="16371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6" name="Connecteur droit 235">
                <a:extLst>
                  <a:ext uri="{FF2B5EF4-FFF2-40B4-BE49-F238E27FC236}">
                    <a16:creationId xmlns:a16="http://schemas.microsoft.com/office/drawing/2014/main" id="{9B572BB5-2901-42AF-B1AE-9ED28A7F24A1}"/>
                  </a:ext>
                </a:extLst>
              </p:cNvPr>
              <p:cNvCxnSpPr>
                <a:stCxn id="230" idx="6"/>
                <a:endCxn id="133" idx="2"/>
              </p:cNvCxnSpPr>
              <p:nvPr/>
            </p:nvCxnSpPr>
            <p:spPr>
              <a:xfrm>
                <a:off x="920552" y="1637184"/>
                <a:ext cx="609600" cy="2300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7" name="Connecteur droit 236">
                <a:extLst>
                  <a:ext uri="{FF2B5EF4-FFF2-40B4-BE49-F238E27FC236}">
                    <a16:creationId xmlns:a16="http://schemas.microsoft.com/office/drawing/2014/main" id="{D0519A44-CE99-4420-8AD9-DD8FA11ED03E}"/>
                  </a:ext>
                </a:extLst>
              </p:cNvPr>
              <p:cNvCxnSpPr>
                <a:stCxn id="230" idx="6"/>
                <a:endCxn id="134" idx="2"/>
              </p:cNvCxnSpPr>
              <p:nvPr/>
            </p:nvCxnSpPr>
            <p:spPr>
              <a:xfrm>
                <a:off x="920552" y="1637184"/>
                <a:ext cx="609600" cy="3138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8" name="Connecteur droit 237">
                <a:extLst>
                  <a:ext uri="{FF2B5EF4-FFF2-40B4-BE49-F238E27FC236}">
                    <a16:creationId xmlns:a16="http://schemas.microsoft.com/office/drawing/2014/main" id="{99916087-EF65-47A4-B628-FC4E59B5FA4F}"/>
                  </a:ext>
                </a:extLst>
              </p:cNvPr>
              <p:cNvCxnSpPr>
                <a:stCxn id="231" idx="6"/>
                <a:endCxn id="129" idx="2"/>
              </p:cNvCxnSpPr>
              <p:nvPr/>
            </p:nvCxnSpPr>
            <p:spPr>
              <a:xfrm>
                <a:off x="920552" y="2094384"/>
                <a:ext cx="609600" cy="14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9" name="Connecteur droit 238">
                <a:extLst>
                  <a:ext uri="{FF2B5EF4-FFF2-40B4-BE49-F238E27FC236}">
                    <a16:creationId xmlns:a16="http://schemas.microsoft.com/office/drawing/2014/main" id="{53BE5B99-3D9E-4455-A955-6AED45E32673}"/>
                  </a:ext>
                </a:extLst>
              </p:cNvPr>
              <p:cNvCxnSpPr>
                <a:stCxn id="231" idx="6"/>
                <a:endCxn id="130" idx="2"/>
              </p:cNvCxnSpPr>
              <p:nvPr/>
            </p:nvCxnSpPr>
            <p:spPr>
              <a:xfrm>
                <a:off x="920552" y="20943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0" name="Connecteur droit 239">
                <a:extLst>
                  <a:ext uri="{FF2B5EF4-FFF2-40B4-BE49-F238E27FC236}">
                    <a16:creationId xmlns:a16="http://schemas.microsoft.com/office/drawing/2014/main" id="{1519AE51-140D-4979-8567-FEEDB0946537}"/>
                  </a:ext>
                </a:extLst>
              </p:cNvPr>
              <p:cNvCxnSpPr>
                <a:stCxn id="231" idx="6"/>
                <a:endCxn id="131" idx="2"/>
              </p:cNvCxnSpPr>
              <p:nvPr/>
            </p:nvCxnSpPr>
            <p:spPr>
              <a:xfrm>
                <a:off x="920552" y="20943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1" name="Connecteur droit 240">
                <a:extLst>
                  <a:ext uri="{FF2B5EF4-FFF2-40B4-BE49-F238E27FC236}">
                    <a16:creationId xmlns:a16="http://schemas.microsoft.com/office/drawing/2014/main" id="{385702ED-796C-4ED1-A624-DDCD728AC7FB}"/>
                  </a:ext>
                </a:extLst>
              </p:cNvPr>
              <p:cNvCxnSpPr>
                <a:stCxn id="231" idx="6"/>
                <a:endCxn id="132" idx="2"/>
              </p:cNvCxnSpPr>
              <p:nvPr/>
            </p:nvCxnSpPr>
            <p:spPr>
              <a:xfrm>
                <a:off x="920552" y="20943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2" name="Connecteur droit 241">
                <a:extLst>
                  <a:ext uri="{FF2B5EF4-FFF2-40B4-BE49-F238E27FC236}">
                    <a16:creationId xmlns:a16="http://schemas.microsoft.com/office/drawing/2014/main" id="{DFE2B575-0C6E-4AAE-83FC-5F019C25A2D7}"/>
                  </a:ext>
                </a:extLst>
              </p:cNvPr>
              <p:cNvCxnSpPr>
                <a:stCxn id="231" idx="6"/>
                <a:endCxn id="133" idx="2"/>
              </p:cNvCxnSpPr>
              <p:nvPr/>
            </p:nvCxnSpPr>
            <p:spPr>
              <a:xfrm>
                <a:off x="920552" y="20943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3" name="Connecteur droit 242">
                <a:extLst>
                  <a:ext uri="{FF2B5EF4-FFF2-40B4-BE49-F238E27FC236}">
                    <a16:creationId xmlns:a16="http://schemas.microsoft.com/office/drawing/2014/main" id="{4B90D209-F90B-481D-B51D-86110F8D1BC8}"/>
                  </a:ext>
                </a:extLst>
              </p:cNvPr>
              <p:cNvCxnSpPr>
                <a:stCxn id="14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4" name="Connecteur droit 243">
                <a:extLst>
                  <a:ext uri="{FF2B5EF4-FFF2-40B4-BE49-F238E27FC236}">
                    <a16:creationId xmlns:a16="http://schemas.microsoft.com/office/drawing/2014/main" id="{CAABAED0-10D6-4132-BF88-2AA269DFFCFA}"/>
                  </a:ext>
                </a:extLst>
              </p:cNvPr>
              <p:cNvCxnSpPr>
                <a:stCxn id="14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5" name="Connecteur droit 244">
                <a:extLst>
                  <a:ext uri="{FF2B5EF4-FFF2-40B4-BE49-F238E27FC236}">
                    <a16:creationId xmlns:a16="http://schemas.microsoft.com/office/drawing/2014/main" id="{73CB1B7B-2EDA-4A29-831E-73C637C96266}"/>
                  </a:ext>
                </a:extLst>
              </p:cNvPr>
              <p:cNvCxnSpPr>
                <a:stCxn id="14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6" name="Connecteur droit 245">
                <a:extLst>
                  <a:ext uri="{FF2B5EF4-FFF2-40B4-BE49-F238E27FC236}">
                    <a16:creationId xmlns:a16="http://schemas.microsoft.com/office/drawing/2014/main" id="{2F0E0216-F85B-49B6-A006-E45E62859F81}"/>
                  </a:ext>
                </a:extLst>
              </p:cNvPr>
              <p:cNvCxnSpPr>
                <a:stCxn id="14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7" name="Connecteur droit 246">
                <a:extLst>
                  <a:ext uri="{FF2B5EF4-FFF2-40B4-BE49-F238E27FC236}">
                    <a16:creationId xmlns:a16="http://schemas.microsoft.com/office/drawing/2014/main" id="{67031426-EBFA-4943-B390-4A9466828F91}"/>
                  </a:ext>
                </a:extLst>
              </p:cNvPr>
              <p:cNvCxnSpPr>
                <a:stCxn id="147" idx="6"/>
                <a:endCxn id="133" idx="2"/>
              </p:cNvCxnSpPr>
              <p:nvPr/>
            </p:nvCxnSpPr>
            <p:spPr>
              <a:xfrm flipV="1">
                <a:off x="920552" y="3937342"/>
                <a:ext cx="609600" cy="800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8" name="Connecteur droit 247">
                <a:extLst>
                  <a:ext uri="{FF2B5EF4-FFF2-40B4-BE49-F238E27FC236}">
                    <a16:creationId xmlns:a16="http://schemas.microsoft.com/office/drawing/2014/main" id="{F6AEB50F-A307-459D-B495-85E2B791A2C3}"/>
                  </a:ext>
                </a:extLst>
              </p:cNvPr>
              <p:cNvCxnSpPr>
                <a:stCxn id="147" idx="6"/>
                <a:endCxn id="134" idx="2"/>
              </p:cNvCxnSpPr>
              <p:nvPr/>
            </p:nvCxnSpPr>
            <p:spPr>
              <a:xfrm>
                <a:off x="920552" y="4737676"/>
                <a:ext cx="609600" cy="3786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9" name="Connecteur droit 248">
                <a:extLst>
                  <a:ext uri="{FF2B5EF4-FFF2-40B4-BE49-F238E27FC236}">
                    <a16:creationId xmlns:a16="http://schemas.microsoft.com/office/drawing/2014/main" id="{4E27B2E1-DFE7-432F-8ADB-6C241B1AB47B}"/>
                  </a:ext>
                </a:extLst>
              </p:cNvPr>
              <p:cNvCxnSpPr>
                <a:stCxn id="148" idx="6"/>
                <a:endCxn id="134" idx="2"/>
              </p:cNvCxnSpPr>
              <p:nvPr/>
            </p:nvCxnSpPr>
            <p:spPr>
              <a:xfrm flipV="1">
                <a:off x="920552" y="4775542"/>
                <a:ext cx="609600" cy="419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0" name="Connecteur droit 249">
                <a:extLst>
                  <a:ext uri="{FF2B5EF4-FFF2-40B4-BE49-F238E27FC236}">
                    <a16:creationId xmlns:a16="http://schemas.microsoft.com/office/drawing/2014/main" id="{7B4CF15D-4846-49FE-A808-D0457A435AB9}"/>
                  </a:ext>
                </a:extLst>
              </p:cNvPr>
              <p:cNvCxnSpPr>
                <a:stCxn id="14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1" name="Connecteur droit 250">
                <a:extLst>
                  <a:ext uri="{FF2B5EF4-FFF2-40B4-BE49-F238E27FC236}">
                    <a16:creationId xmlns:a16="http://schemas.microsoft.com/office/drawing/2014/main" id="{62F72745-9215-41D2-ACA5-843BD181AA09}"/>
                  </a:ext>
                </a:extLst>
              </p:cNvPr>
              <p:cNvCxnSpPr>
                <a:stCxn id="14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2" name="Connecteur droit 251">
                <a:extLst>
                  <a:ext uri="{FF2B5EF4-FFF2-40B4-BE49-F238E27FC236}">
                    <a16:creationId xmlns:a16="http://schemas.microsoft.com/office/drawing/2014/main" id="{10629653-DC4B-4CD4-A333-6E3EE2346FA3}"/>
                  </a:ext>
                </a:extLst>
              </p:cNvPr>
              <p:cNvCxnSpPr>
                <a:stCxn id="14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3" name="Connecteur droit 252">
                <a:extLst>
                  <a:ext uri="{FF2B5EF4-FFF2-40B4-BE49-F238E27FC236}">
                    <a16:creationId xmlns:a16="http://schemas.microsoft.com/office/drawing/2014/main" id="{48BE2598-92BA-4CFC-BB8D-1A87A4E1DFF3}"/>
                  </a:ext>
                </a:extLst>
              </p:cNvPr>
              <p:cNvCxnSpPr>
                <a:stCxn id="14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4" name="Connecteur droit 253">
                <a:extLst>
                  <a:ext uri="{FF2B5EF4-FFF2-40B4-BE49-F238E27FC236}">
                    <a16:creationId xmlns:a16="http://schemas.microsoft.com/office/drawing/2014/main" id="{A3079B70-5B70-40D9-A9BB-8E34098CAE52}"/>
                  </a:ext>
                </a:extLst>
              </p:cNvPr>
              <p:cNvCxnSpPr>
                <a:stCxn id="14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3086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D7377632-EDD5-46C4-83BF-6A1E0B53F36E}"/>
                  </a:ext>
                </a:extLst>
              </p:cNvPr>
              <p:cNvSpPr/>
              <p:nvPr/>
            </p:nvSpPr>
            <p:spPr>
              <a:xfrm flipH="1"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830CDFD8-2490-4A5D-9C92-150606D11A53}"/>
                  </a:ext>
                </a:extLst>
              </p:cNvPr>
              <p:cNvSpPr/>
              <p:nvPr/>
            </p:nvSpPr>
            <p:spPr>
              <a:xfrm flipH="1"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79BE23DF-515D-4253-9F3E-628AA41A4E88}"/>
                  </a:ext>
                </a:extLst>
              </p:cNvPr>
              <p:cNvSpPr/>
              <p:nvPr/>
            </p:nvSpPr>
            <p:spPr>
              <a:xfrm flipH="1"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2AC0C08E-C7E8-497E-8F44-5A0AAAF9B51E}"/>
                </a:ext>
              </a:extLst>
            </p:cNvPr>
            <p:cNvCxnSpPr>
              <a:stCxn id="17" idx="6"/>
              <a:endCxn id="255" idx="2"/>
            </p:cNvCxnSpPr>
            <p:nvPr/>
          </p:nvCxnSpPr>
          <p:spPr>
            <a:xfrm flipH="1">
              <a:off x="6517453" y="32168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702BECFB-ED66-4D6D-9FD6-73E781C56D17}"/>
                </a:ext>
              </a:extLst>
            </p:cNvPr>
            <p:cNvCxnSpPr>
              <a:stCxn id="17" idx="6"/>
              <a:endCxn id="256" idx="2"/>
            </p:cNvCxnSpPr>
            <p:nvPr/>
          </p:nvCxnSpPr>
          <p:spPr>
            <a:xfrm flipH="1">
              <a:off x="6517453" y="32168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08D721E1-2E2B-4A7E-8DA2-AAA6B37B5B95}"/>
                </a:ext>
              </a:extLst>
            </p:cNvPr>
            <p:cNvCxnSpPr>
              <a:stCxn id="17" idx="6"/>
              <a:endCxn id="257" idx="2"/>
            </p:cNvCxnSpPr>
            <p:nvPr/>
          </p:nvCxnSpPr>
          <p:spPr>
            <a:xfrm flipH="1">
              <a:off x="6517453" y="3216851"/>
              <a:ext cx="681608" cy="15867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19DF1C61-DEDF-40E3-A556-FB1E34EC71A6}"/>
                </a:ext>
              </a:extLst>
            </p:cNvPr>
            <p:cNvCxnSpPr>
              <a:stCxn id="18" idx="6"/>
              <a:endCxn id="255" idx="2"/>
            </p:cNvCxnSpPr>
            <p:nvPr/>
          </p:nvCxnSpPr>
          <p:spPr>
            <a:xfrm flipH="1">
              <a:off x="6517453" y="36740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1C93DAB6-05BF-408B-A0AC-275E8EC86419}"/>
                </a:ext>
              </a:extLst>
            </p:cNvPr>
            <p:cNvCxnSpPr>
              <a:stCxn id="18" idx="6"/>
              <a:endCxn id="256" idx="2"/>
            </p:cNvCxnSpPr>
            <p:nvPr/>
          </p:nvCxnSpPr>
          <p:spPr>
            <a:xfrm flipH="1">
              <a:off x="6517453" y="36740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891E2D23-24D2-4DCE-AEBA-C2C70107BA9D}"/>
                </a:ext>
              </a:extLst>
            </p:cNvPr>
            <p:cNvCxnSpPr>
              <a:stCxn id="18" idx="6"/>
              <a:endCxn id="257" idx="2"/>
            </p:cNvCxnSpPr>
            <p:nvPr/>
          </p:nvCxnSpPr>
          <p:spPr>
            <a:xfrm flipH="1">
              <a:off x="6517453" y="36740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" name="Connecteur droit 91">
              <a:extLst>
                <a:ext uri="{FF2B5EF4-FFF2-40B4-BE49-F238E27FC236}">
                  <a16:creationId xmlns:a16="http://schemas.microsoft.com/office/drawing/2014/main" id="{A0BA1AA9-17D1-428B-AE7D-32771D76AB62}"/>
                </a:ext>
              </a:extLst>
            </p:cNvPr>
            <p:cNvCxnSpPr>
              <a:stCxn id="19" idx="6"/>
              <a:endCxn id="255" idx="2"/>
            </p:cNvCxnSpPr>
            <p:nvPr/>
          </p:nvCxnSpPr>
          <p:spPr>
            <a:xfrm flipH="1" flipV="1">
              <a:off x="6517453" y="38892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46990BAC-0B27-4789-9CCA-249D1FE54223}"/>
                </a:ext>
              </a:extLst>
            </p:cNvPr>
            <p:cNvCxnSpPr>
              <a:stCxn id="19" idx="6"/>
              <a:endCxn id="256" idx="2"/>
            </p:cNvCxnSpPr>
            <p:nvPr/>
          </p:nvCxnSpPr>
          <p:spPr>
            <a:xfrm flipH="1">
              <a:off x="6517453" y="41312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05EC2D4B-E1DB-4418-B81E-B55F971494FE}"/>
                </a:ext>
              </a:extLst>
            </p:cNvPr>
            <p:cNvCxnSpPr>
              <a:stCxn id="19" idx="6"/>
              <a:endCxn id="257" idx="2"/>
            </p:cNvCxnSpPr>
            <p:nvPr/>
          </p:nvCxnSpPr>
          <p:spPr>
            <a:xfrm flipH="1">
              <a:off x="6517453" y="41312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CA0F557F-7797-4DC7-95B7-190B80631F4F}"/>
                </a:ext>
              </a:extLst>
            </p:cNvPr>
            <p:cNvCxnSpPr>
              <a:stCxn id="21" idx="6"/>
              <a:endCxn id="255" idx="2"/>
            </p:cNvCxnSpPr>
            <p:nvPr/>
          </p:nvCxnSpPr>
          <p:spPr>
            <a:xfrm flipH="1" flipV="1">
              <a:off x="6517453" y="38892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4AEB3BF8-079C-4A1F-AF87-03A0DBBF6870}"/>
                </a:ext>
              </a:extLst>
            </p:cNvPr>
            <p:cNvCxnSpPr>
              <a:stCxn id="21" idx="6"/>
              <a:endCxn id="256" idx="2"/>
            </p:cNvCxnSpPr>
            <p:nvPr/>
          </p:nvCxnSpPr>
          <p:spPr>
            <a:xfrm flipH="1" flipV="1">
              <a:off x="6517453" y="43464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2BC04341-9F09-4FDD-8C3D-1FD7298E80A1}"/>
                </a:ext>
              </a:extLst>
            </p:cNvPr>
            <p:cNvCxnSpPr>
              <a:stCxn id="21" idx="6"/>
              <a:endCxn id="257" idx="2"/>
            </p:cNvCxnSpPr>
            <p:nvPr/>
          </p:nvCxnSpPr>
          <p:spPr>
            <a:xfrm flipH="1">
              <a:off x="6517453" y="45884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613E3799-F370-4A1D-8959-6C672B6B70B4}"/>
                </a:ext>
              </a:extLst>
            </p:cNvPr>
            <p:cNvCxnSpPr>
              <a:stCxn id="22" idx="6"/>
              <a:endCxn id="255" idx="2"/>
            </p:cNvCxnSpPr>
            <p:nvPr/>
          </p:nvCxnSpPr>
          <p:spPr>
            <a:xfrm flipH="1" flipV="1">
              <a:off x="6517453" y="38892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76EC1225-0696-44CE-A59B-3AAE43494E9D}"/>
                </a:ext>
              </a:extLst>
            </p:cNvPr>
            <p:cNvCxnSpPr>
              <a:stCxn id="22" idx="6"/>
              <a:endCxn id="256" idx="2"/>
            </p:cNvCxnSpPr>
            <p:nvPr/>
          </p:nvCxnSpPr>
          <p:spPr>
            <a:xfrm flipH="1" flipV="1">
              <a:off x="6517453" y="43464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9A3CF11C-91AB-4670-9F27-EA4F82FD4DA5}"/>
                </a:ext>
              </a:extLst>
            </p:cNvPr>
            <p:cNvCxnSpPr>
              <a:stCxn id="22" idx="6"/>
              <a:endCxn id="257" idx="2"/>
            </p:cNvCxnSpPr>
            <p:nvPr/>
          </p:nvCxnSpPr>
          <p:spPr>
            <a:xfrm flipH="1" flipV="1">
              <a:off x="6517453" y="48036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35B1721E-C9BB-4CBA-93D2-32EB5FF6F431}"/>
                </a:ext>
              </a:extLst>
            </p:cNvPr>
            <p:cNvCxnSpPr>
              <a:stCxn id="20" idx="6"/>
              <a:endCxn id="255" idx="2"/>
            </p:cNvCxnSpPr>
            <p:nvPr/>
          </p:nvCxnSpPr>
          <p:spPr>
            <a:xfrm flipH="1" flipV="1">
              <a:off x="6517453" y="3889237"/>
              <a:ext cx="681608" cy="16136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6DA4D1C1-DF15-4C11-8B38-B5742CE0E605}"/>
                </a:ext>
              </a:extLst>
            </p:cNvPr>
            <p:cNvCxnSpPr>
              <a:stCxn id="20" idx="6"/>
              <a:endCxn id="256" idx="2"/>
            </p:cNvCxnSpPr>
            <p:nvPr/>
          </p:nvCxnSpPr>
          <p:spPr>
            <a:xfrm flipH="1" flipV="1">
              <a:off x="6517453" y="43464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DE3D961-2D62-46DF-A89E-09DB29098BDE}"/>
                </a:ext>
              </a:extLst>
            </p:cNvPr>
            <p:cNvCxnSpPr>
              <a:stCxn id="20" idx="6"/>
              <a:endCxn id="257" idx="2"/>
            </p:cNvCxnSpPr>
            <p:nvPr/>
          </p:nvCxnSpPr>
          <p:spPr>
            <a:xfrm flipH="1" flipV="1">
              <a:off x="6517453" y="48036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BBFDDC7-471D-4D5F-A8B3-C37208580C1A}"/>
                </a:ext>
              </a:extLst>
            </p:cNvPr>
            <p:cNvSpPr/>
            <p:nvPr/>
          </p:nvSpPr>
          <p:spPr>
            <a:xfrm flipH="1">
              <a:off x="9104061" y="24406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E74EAF34-0F5B-47EB-8A28-81AAF73E2FD0}"/>
                </a:ext>
              </a:extLst>
            </p:cNvPr>
            <p:cNvSpPr/>
            <p:nvPr/>
          </p:nvSpPr>
          <p:spPr>
            <a:xfrm flipH="1">
              <a:off x="9104061" y="28978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2874F85-7DB5-4920-8E3A-B68282B6B09A}"/>
                </a:ext>
              </a:extLst>
            </p:cNvPr>
            <p:cNvCxnSpPr>
              <a:stCxn id="104" idx="6"/>
              <a:endCxn id="5" idx="2"/>
            </p:cNvCxnSpPr>
            <p:nvPr/>
          </p:nvCxnSpPr>
          <p:spPr>
            <a:xfrm flipH="1">
              <a:off x="8494461" y="25930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B9EBCBE9-B145-44BB-A180-B4E19E8748DC}"/>
                </a:ext>
              </a:extLst>
            </p:cNvPr>
            <p:cNvCxnSpPr>
              <a:stCxn id="104" idx="6"/>
              <a:endCxn id="6" idx="2"/>
            </p:cNvCxnSpPr>
            <p:nvPr/>
          </p:nvCxnSpPr>
          <p:spPr>
            <a:xfrm flipH="1">
              <a:off x="8494461" y="25930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A9206D3-67AC-4478-8921-108852E9AD86}"/>
                </a:ext>
              </a:extLst>
            </p:cNvPr>
            <p:cNvCxnSpPr>
              <a:stCxn id="104" idx="6"/>
              <a:endCxn id="7" idx="2"/>
            </p:cNvCxnSpPr>
            <p:nvPr/>
          </p:nvCxnSpPr>
          <p:spPr>
            <a:xfrm flipH="1">
              <a:off x="8494461" y="25930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DF88A81-F49D-43AB-BD86-0DEB330FBCCB}"/>
                </a:ext>
              </a:extLst>
            </p:cNvPr>
            <p:cNvCxnSpPr>
              <a:stCxn id="104" idx="6"/>
              <a:endCxn id="8" idx="2"/>
            </p:cNvCxnSpPr>
            <p:nvPr/>
          </p:nvCxnSpPr>
          <p:spPr>
            <a:xfrm flipH="1">
              <a:off x="8494461" y="25930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2CAADCF2-20C5-4769-88B5-94D318B741A4}"/>
                </a:ext>
              </a:extLst>
            </p:cNvPr>
            <p:cNvCxnSpPr>
              <a:stCxn id="104" idx="6"/>
              <a:endCxn id="9" idx="2"/>
            </p:cNvCxnSpPr>
            <p:nvPr/>
          </p:nvCxnSpPr>
          <p:spPr>
            <a:xfrm flipH="1">
              <a:off x="8494461" y="2593093"/>
              <a:ext cx="609600" cy="2300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C73302C8-22BB-472D-88F7-642E9BDBCFD3}"/>
                </a:ext>
              </a:extLst>
            </p:cNvPr>
            <p:cNvCxnSpPr>
              <a:stCxn id="104" idx="6"/>
              <a:endCxn id="10" idx="2"/>
            </p:cNvCxnSpPr>
            <p:nvPr/>
          </p:nvCxnSpPr>
          <p:spPr>
            <a:xfrm flipH="1">
              <a:off x="8494461" y="2593093"/>
              <a:ext cx="609600" cy="3138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619B4BFE-4FC9-4E21-A909-A1BF0E115DE7}"/>
                </a:ext>
              </a:extLst>
            </p:cNvPr>
            <p:cNvCxnSpPr>
              <a:stCxn id="105" idx="6"/>
              <a:endCxn id="5" idx="2"/>
            </p:cNvCxnSpPr>
            <p:nvPr/>
          </p:nvCxnSpPr>
          <p:spPr>
            <a:xfrm flipH="1">
              <a:off x="8494461" y="3050293"/>
              <a:ext cx="609600" cy="14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7A06F59A-9250-4652-A6E7-92775BF417D5}"/>
                </a:ext>
              </a:extLst>
            </p:cNvPr>
            <p:cNvCxnSpPr>
              <a:stCxn id="105" idx="6"/>
              <a:endCxn id="6" idx="2"/>
            </p:cNvCxnSpPr>
            <p:nvPr/>
          </p:nvCxnSpPr>
          <p:spPr>
            <a:xfrm flipH="1">
              <a:off x="8494461" y="30502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95F5EBED-D05E-4FB9-9EAF-8CAC97E193C4}"/>
                </a:ext>
              </a:extLst>
            </p:cNvPr>
            <p:cNvCxnSpPr>
              <a:stCxn id="105" idx="6"/>
              <a:endCxn id="7" idx="2"/>
            </p:cNvCxnSpPr>
            <p:nvPr/>
          </p:nvCxnSpPr>
          <p:spPr>
            <a:xfrm flipH="1">
              <a:off x="8494461" y="30502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DFC0A366-6F16-4BE6-BC98-51CC4EE15C79}"/>
                </a:ext>
              </a:extLst>
            </p:cNvPr>
            <p:cNvCxnSpPr>
              <a:stCxn id="105" idx="6"/>
              <a:endCxn id="8" idx="2"/>
            </p:cNvCxnSpPr>
            <p:nvPr/>
          </p:nvCxnSpPr>
          <p:spPr>
            <a:xfrm flipH="1">
              <a:off x="8494461" y="30502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1B2FFE78-3743-4F36-92D2-1691A9511D40}"/>
                </a:ext>
              </a:extLst>
            </p:cNvPr>
            <p:cNvCxnSpPr>
              <a:stCxn id="105" idx="6"/>
              <a:endCxn id="9" idx="2"/>
            </p:cNvCxnSpPr>
            <p:nvPr/>
          </p:nvCxnSpPr>
          <p:spPr>
            <a:xfrm flipH="1">
              <a:off x="8494461" y="30502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007BBF8B-0D04-4C04-B42A-510A744C3F9B}"/>
                </a:ext>
              </a:extLst>
            </p:cNvPr>
            <p:cNvCxnSpPr>
              <a:stCxn id="23" idx="6"/>
              <a:endCxn id="5" idx="2"/>
            </p:cNvCxnSpPr>
            <p:nvPr/>
          </p:nvCxnSpPr>
          <p:spPr>
            <a:xfrm flipH="1" flipV="1">
              <a:off x="8494461" y="30644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15FBB00-C820-4EF3-8CB9-7EB23B2F3B98}"/>
                </a:ext>
              </a:extLst>
            </p:cNvPr>
            <p:cNvCxnSpPr>
              <a:stCxn id="23" idx="6"/>
              <a:endCxn id="6" idx="2"/>
            </p:cNvCxnSpPr>
            <p:nvPr/>
          </p:nvCxnSpPr>
          <p:spPr>
            <a:xfrm flipH="1" flipV="1">
              <a:off x="8494461" y="35216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209EDA3-AC64-458B-B616-55B728CF0E6A}"/>
                </a:ext>
              </a:extLst>
            </p:cNvPr>
            <p:cNvCxnSpPr>
              <a:stCxn id="23" idx="6"/>
              <a:endCxn id="7" idx="2"/>
            </p:cNvCxnSpPr>
            <p:nvPr/>
          </p:nvCxnSpPr>
          <p:spPr>
            <a:xfrm flipH="1" flipV="1">
              <a:off x="8494461" y="39788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A8EB7A03-0A5C-409E-A755-2ABE07C57441}"/>
                </a:ext>
              </a:extLst>
            </p:cNvPr>
            <p:cNvCxnSpPr>
              <a:stCxn id="23" idx="6"/>
              <a:endCxn id="8" idx="2"/>
            </p:cNvCxnSpPr>
            <p:nvPr/>
          </p:nvCxnSpPr>
          <p:spPr>
            <a:xfrm flipH="1" flipV="1">
              <a:off x="8494461" y="44360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FF056BD-DF9E-4E5E-9347-B75BC146804B}"/>
                </a:ext>
              </a:extLst>
            </p:cNvPr>
            <p:cNvCxnSpPr>
              <a:stCxn id="23" idx="6"/>
              <a:endCxn id="9" idx="2"/>
            </p:cNvCxnSpPr>
            <p:nvPr/>
          </p:nvCxnSpPr>
          <p:spPr>
            <a:xfrm flipH="1" flipV="1">
              <a:off x="8494461" y="4893251"/>
              <a:ext cx="609600" cy="800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23B0D0FF-5C04-4B0C-81FC-6B0F360CD3E1}"/>
                </a:ext>
              </a:extLst>
            </p:cNvPr>
            <p:cNvCxnSpPr>
              <a:stCxn id="23" idx="6"/>
              <a:endCxn id="10" idx="2"/>
            </p:cNvCxnSpPr>
            <p:nvPr/>
          </p:nvCxnSpPr>
          <p:spPr>
            <a:xfrm flipH="1">
              <a:off x="8494461" y="5693585"/>
              <a:ext cx="609600" cy="3786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57601F32-18BB-4AB6-AEA5-ECA573AA3060}"/>
                </a:ext>
              </a:extLst>
            </p:cNvPr>
            <p:cNvCxnSpPr>
              <a:stCxn id="24" idx="6"/>
              <a:endCxn id="10" idx="2"/>
            </p:cNvCxnSpPr>
            <p:nvPr/>
          </p:nvCxnSpPr>
          <p:spPr>
            <a:xfrm flipH="1" flipV="1">
              <a:off x="8494461" y="5731451"/>
              <a:ext cx="609600" cy="419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19C2523E-E7B7-4640-A991-F0C39406CC91}"/>
                </a:ext>
              </a:extLst>
            </p:cNvPr>
            <p:cNvCxnSpPr>
              <a:stCxn id="24" idx="6"/>
              <a:endCxn id="9" idx="2"/>
            </p:cNvCxnSpPr>
            <p:nvPr/>
          </p:nvCxnSpPr>
          <p:spPr>
            <a:xfrm flipH="1" flipV="1">
              <a:off x="8494461" y="48932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4A3097FE-01F4-4296-A5EB-8BF8A798A04B}"/>
                </a:ext>
              </a:extLst>
            </p:cNvPr>
            <p:cNvCxnSpPr>
              <a:stCxn id="24" idx="6"/>
              <a:endCxn id="8" idx="2"/>
            </p:cNvCxnSpPr>
            <p:nvPr/>
          </p:nvCxnSpPr>
          <p:spPr>
            <a:xfrm flipH="1" flipV="1">
              <a:off x="8494461" y="44360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B3441A36-094E-440A-8DB3-22F8FC541F78}"/>
                </a:ext>
              </a:extLst>
            </p:cNvPr>
            <p:cNvCxnSpPr>
              <a:stCxn id="24" idx="6"/>
              <a:endCxn id="7" idx="2"/>
            </p:cNvCxnSpPr>
            <p:nvPr/>
          </p:nvCxnSpPr>
          <p:spPr>
            <a:xfrm flipH="1" flipV="1">
              <a:off x="8494461" y="39788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C0328C8-F326-4724-8572-60EA36B9157E}"/>
                </a:ext>
              </a:extLst>
            </p:cNvPr>
            <p:cNvCxnSpPr>
              <a:stCxn id="24" idx="6"/>
              <a:endCxn id="6" idx="2"/>
            </p:cNvCxnSpPr>
            <p:nvPr/>
          </p:nvCxnSpPr>
          <p:spPr>
            <a:xfrm flipH="1" flipV="1">
              <a:off x="8494461" y="35216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FE28D716-76E7-4FE0-8178-F161D6E9C4D0}"/>
                </a:ext>
              </a:extLst>
            </p:cNvPr>
            <p:cNvCxnSpPr>
              <a:stCxn id="24" idx="6"/>
              <a:endCxn id="5" idx="2"/>
            </p:cNvCxnSpPr>
            <p:nvPr/>
          </p:nvCxnSpPr>
          <p:spPr>
            <a:xfrm flipH="1" flipV="1">
              <a:off x="8494461" y="3064451"/>
              <a:ext cx="609600" cy="3086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2157E1D-8B20-44A0-BEB5-23AE41E449E5}"/>
              </a:ext>
            </a:extLst>
          </p:cNvPr>
          <p:cNvSpPr/>
          <p:nvPr/>
        </p:nvSpPr>
        <p:spPr>
          <a:xfrm>
            <a:off x="2190275" y="1930713"/>
            <a:ext cx="1026583" cy="353042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19F142E-F57A-4A49-9EA1-7FE458D31D42}"/>
              </a:ext>
            </a:extLst>
          </p:cNvPr>
          <p:cNvSpPr/>
          <p:nvPr/>
        </p:nvSpPr>
        <p:spPr>
          <a:xfrm>
            <a:off x="8975142" y="1930713"/>
            <a:ext cx="1026583" cy="353042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260" name="Bulle narrative : rectangle 259">
            <a:extLst>
              <a:ext uri="{FF2B5EF4-FFF2-40B4-BE49-F238E27FC236}">
                <a16:creationId xmlns:a16="http://schemas.microsoft.com/office/drawing/2014/main" id="{2045792A-762E-4B9A-9174-72E80FF48A90}"/>
              </a:ext>
            </a:extLst>
          </p:cNvPr>
          <p:cNvSpPr/>
          <p:nvPr/>
        </p:nvSpPr>
        <p:spPr>
          <a:xfrm>
            <a:off x="6230749" y="1363849"/>
            <a:ext cx="1737282" cy="819284"/>
          </a:xfrm>
          <a:prstGeom prst="wedgeRectCallout">
            <a:avLst>
              <a:gd name="adj1" fmla="val 25099"/>
              <a:gd name="adj2" fmla="val 1559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4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462CB4-8BA2-499D-A0A3-F6E0BEA5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3E47E2D-72CB-4F8F-901E-DFC1EE7DFE54}"/>
              </a:ext>
            </a:extLst>
          </p:cNvPr>
          <p:cNvSpPr/>
          <p:nvPr/>
        </p:nvSpPr>
        <p:spPr>
          <a:xfrm flipH="1">
            <a:off x="6377076" y="2444911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4FA9A9C-01A3-426B-8D7A-AA0113F0014E}"/>
              </a:ext>
            </a:extLst>
          </p:cNvPr>
          <p:cNvSpPr/>
          <p:nvPr/>
        </p:nvSpPr>
        <p:spPr>
          <a:xfrm flipH="1">
            <a:off x="6377076" y="284559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19DCC64-E7AE-49D5-8693-9B73FE010D36}"/>
              </a:ext>
            </a:extLst>
          </p:cNvPr>
          <p:cNvSpPr/>
          <p:nvPr/>
        </p:nvSpPr>
        <p:spPr>
          <a:xfrm flipH="1">
            <a:off x="6377076" y="3246288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1B239AD-E808-48B2-A2F2-DD0BD86C768D}"/>
              </a:ext>
            </a:extLst>
          </p:cNvPr>
          <p:cNvSpPr/>
          <p:nvPr/>
        </p:nvSpPr>
        <p:spPr>
          <a:xfrm flipH="1">
            <a:off x="6377076" y="3646976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92604A9-7BC2-4E5D-8CE8-6475B8564CDA}"/>
              </a:ext>
            </a:extLst>
          </p:cNvPr>
          <p:cNvSpPr/>
          <p:nvPr/>
        </p:nvSpPr>
        <p:spPr>
          <a:xfrm flipH="1">
            <a:off x="6377076" y="404766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8684407-AB2C-40F8-8AD1-01B3F155E7B7}"/>
              </a:ext>
            </a:extLst>
          </p:cNvPr>
          <p:cNvSpPr/>
          <p:nvPr/>
        </p:nvSpPr>
        <p:spPr>
          <a:xfrm flipH="1">
            <a:off x="6377076" y="478225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7BE43D6-7046-472F-8031-694D967261CD}"/>
              </a:ext>
            </a:extLst>
          </p:cNvPr>
          <p:cNvSpPr/>
          <p:nvPr/>
        </p:nvSpPr>
        <p:spPr>
          <a:xfrm flipH="1">
            <a:off x="7181262" y="2852400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D26070-873C-4731-AEF5-7C1C7F3267D9}"/>
              </a:ext>
            </a:extLst>
          </p:cNvPr>
          <p:cNvSpPr/>
          <p:nvPr/>
        </p:nvSpPr>
        <p:spPr>
          <a:xfrm flipH="1">
            <a:off x="7181262" y="3253088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061B53E-E1CB-4F9C-883E-C9A3F3ED45AD}"/>
              </a:ext>
            </a:extLst>
          </p:cNvPr>
          <p:cNvSpPr/>
          <p:nvPr/>
        </p:nvSpPr>
        <p:spPr>
          <a:xfrm flipH="1">
            <a:off x="7181262" y="3653777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A1BD23D-990D-4658-B395-69F562B44A06}"/>
              </a:ext>
            </a:extLst>
          </p:cNvPr>
          <p:cNvSpPr/>
          <p:nvPr/>
        </p:nvSpPr>
        <p:spPr>
          <a:xfrm flipH="1">
            <a:off x="7181262" y="4321590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48184C5-E3A2-4DF7-95F1-473D1FEBDE6C}"/>
              </a:ext>
            </a:extLst>
          </p:cNvPr>
          <p:cNvSpPr txBox="1"/>
          <p:nvPr/>
        </p:nvSpPr>
        <p:spPr>
          <a:xfrm flipH="1">
            <a:off x="7112809" y="3683085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3D52C8-1E4F-4F66-8731-18EBDCF647AF}"/>
              </a:ext>
            </a:extLst>
          </p:cNvPr>
          <p:cNvSpPr txBox="1"/>
          <p:nvPr/>
        </p:nvSpPr>
        <p:spPr>
          <a:xfrm flipH="1">
            <a:off x="6310061" y="4121565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DB8A47F-5F8D-4533-9997-5104BFBE673C}"/>
              </a:ext>
            </a:extLst>
          </p:cNvPr>
          <p:cNvSpPr/>
          <p:nvPr/>
        </p:nvSpPr>
        <p:spPr>
          <a:xfrm flipH="1">
            <a:off x="5505874" y="257847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0EE61D7-4FCC-4034-AFBA-A7CA1D6A4B16}"/>
              </a:ext>
            </a:extLst>
          </p:cNvPr>
          <p:cNvSpPr/>
          <p:nvPr/>
        </p:nvSpPr>
        <p:spPr>
          <a:xfrm flipH="1">
            <a:off x="5505874" y="2979162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F2607CC-0283-47BD-A02D-F3C8077F7A5C}"/>
              </a:ext>
            </a:extLst>
          </p:cNvPr>
          <p:cNvSpPr/>
          <p:nvPr/>
        </p:nvSpPr>
        <p:spPr>
          <a:xfrm flipH="1">
            <a:off x="5505874" y="3379850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8895502-2E23-4DB9-8787-212330AE8CF1}"/>
              </a:ext>
            </a:extLst>
          </p:cNvPr>
          <p:cNvSpPr/>
          <p:nvPr/>
        </p:nvSpPr>
        <p:spPr>
          <a:xfrm flipH="1">
            <a:off x="5505874" y="4581915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85DD376-819B-4F4A-83C8-EE413C39F3F7}"/>
              </a:ext>
            </a:extLst>
          </p:cNvPr>
          <p:cNvSpPr/>
          <p:nvPr/>
        </p:nvSpPr>
        <p:spPr>
          <a:xfrm flipH="1">
            <a:off x="5505874" y="3780538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7D9427D-09C8-4AD6-96BB-6A18CB9B61DD}"/>
              </a:ext>
            </a:extLst>
          </p:cNvPr>
          <p:cNvSpPr/>
          <p:nvPr/>
        </p:nvSpPr>
        <p:spPr>
          <a:xfrm flipH="1">
            <a:off x="5505874" y="4181227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9DC8D1-B1DC-45C6-9F1E-595EA997AFC1}"/>
              </a:ext>
            </a:extLst>
          </p:cNvPr>
          <p:cNvSpPr/>
          <p:nvPr/>
        </p:nvSpPr>
        <p:spPr>
          <a:xfrm flipH="1">
            <a:off x="7181262" y="4749073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DE4A732-5E93-4141-AC96-4C36FD288DCB}"/>
              </a:ext>
            </a:extLst>
          </p:cNvPr>
          <p:cNvSpPr/>
          <p:nvPr/>
        </p:nvSpPr>
        <p:spPr>
          <a:xfrm flipH="1">
            <a:off x="7181262" y="5149762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29E6D19-163E-4C10-927C-8F5CFEE89265}"/>
              </a:ext>
            </a:extLst>
          </p:cNvPr>
          <p:cNvCxnSpPr>
            <a:stCxn id="10" idx="6"/>
            <a:endCxn id="4" idx="2"/>
          </p:cNvCxnSpPr>
          <p:nvPr/>
        </p:nvCxnSpPr>
        <p:spPr>
          <a:xfrm flipH="1" flipV="1">
            <a:off x="6645138" y="2578474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493CDC5-F0C6-4051-B6F5-1D588E9F819B}"/>
              </a:ext>
            </a:extLst>
          </p:cNvPr>
          <p:cNvCxnSpPr>
            <a:stCxn id="10" idx="6"/>
            <a:endCxn id="5" idx="2"/>
          </p:cNvCxnSpPr>
          <p:nvPr/>
        </p:nvCxnSpPr>
        <p:spPr>
          <a:xfrm flipH="1" flipV="1">
            <a:off x="6645138" y="2979162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613BEEA-2135-4EFF-B05B-E572066BBD91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H="1">
            <a:off x="6645138" y="2985963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082DE59-9059-46F3-A7E8-0FD27013B952}"/>
              </a:ext>
            </a:extLst>
          </p:cNvPr>
          <p:cNvCxnSpPr>
            <a:stCxn id="10" idx="6"/>
            <a:endCxn id="7" idx="2"/>
          </p:cNvCxnSpPr>
          <p:nvPr/>
        </p:nvCxnSpPr>
        <p:spPr>
          <a:xfrm flipH="1">
            <a:off x="6645138" y="2985963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B486D0D-081F-4959-8DB0-BB871E21E65A}"/>
              </a:ext>
            </a:extLst>
          </p:cNvPr>
          <p:cNvCxnSpPr>
            <a:stCxn id="10" idx="6"/>
            <a:endCxn id="8" idx="2"/>
          </p:cNvCxnSpPr>
          <p:nvPr/>
        </p:nvCxnSpPr>
        <p:spPr>
          <a:xfrm flipH="1">
            <a:off x="6645138" y="2985963"/>
            <a:ext cx="536124" cy="11952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FA6E486-9ADB-41C0-9C99-23E94CABE9FA}"/>
              </a:ext>
            </a:extLst>
          </p:cNvPr>
          <p:cNvCxnSpPr>
            <a:stCxn id="11" idx="6"/>
            <a:endCxn id="4" idx="2"/>
          </p:cNvCxnSpPr>
          <p:nvPr/>
        </p:nvCxnSpPr>
        <p:spPr>
          <a:xfrm flipH="1" flipV="1">
            <a:off x="6645138" y="2578474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BE6E83-7661-467A-9BA9-A140402DEFA5}"/>
              </a:ext>
            </a:extLst>
          </p:cNvPr>
          <p:cNvCxnSpPr>
            <a:stCxn id="11" idx="6"/>
            <a:endCxn id="5" idx="2"/>
          </p:cNvCxnSpPr>
          <p:nvPr/>
        </p:nvCxnSpPr>
        <p:spPr>
          <a:xfrm flipH="1" flipV="1">
            <a:off x="6645138" y="2979162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B9668CA-B230-425C-A76C-6F370DDF6A3F}"/>
              </a:ext>
            </a:extLst>
          </p:cNvPr>
          <p:cNvCxnSpPr>
            <a:stCxn id="11" idx="6"/>
            <a:endCxn id="6" idx="2"/>
          </p:cNvCxnSpPr>
          <p:nvPr/>
        </p:nvCxnSpPr>
        <p:spPr>
          <a:xfrm flipH="1" flipV="1">
            <a:off x="6645138" y="3379850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AC7F1DE-D8FC-4529-B390-A4B553FDAC1C}"/>
              </a:ext>
            </a:extLst>
          </p:cNvPr>
          <p:cNvCxnSpPr>
            <a:stCxn id="11" idx="6"/>
            <a:endCxn id="7" idx="2"/>
          </p:cNvCxnSpPr>
          <p:nvPr/>
        </p:nvCxnSpPr>
        <p:spPr>
          <a:xfrm flipH="1">
            <a:off x="6645138" y="3386651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0918821-41D6-492C-9886-160F7CEF8123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H="1">
            <a:off x="6645138" y="3386651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A9E5FB7-A0E2-4E86-94E4-678BA02243CD}"/>
              </a:ext>
            </a:extLst>
          </p:cNvPr>
          <p:cNvCxnSpPr>
            <a:stCxn id="11" idx="6"/>
            <a:endCxn id="9" idx="2"/>
          </p:cNvCxnSpPr>
          <p:nvPr/>
        </p:nvCxnSpPr>
        <p:spPr>
          <a:xfrm flipH="1">
            <a:off x="6645138" y="3386651"/>
            <a:ext cx="536124" cy="152917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F79BE4A-43EA-4B07-A1C9-F7D1AA6EF43D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H="1">
            <a:off x="6645138" y="2985963"/>
            <a:ext cx="536124" cy="192985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2065AD24-FA67-4529-BA80-7223FB3DF732}"/>
              </a:ext>
            </a:extLst>
          </p:cNvPr>
          <p:cNvCxnSpPr>
            <a:stCxn id="12" idx="6"/>
            <a:endCxn id="4" idx="2"/>
          </p:cNvCxnSpPr>
          <p:nvPr/>
        </p:nvCxnSpPr>
        <p:spPr>
          <a:xfrm flipH="1" flipV="1">
            <a:off x="6645138" y="2578474"/>
            <a:ext cx="536124" cy="12088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A6F6D11-F43A-49DA-B94A-7E33F25C8F10}"/>
              </a:ext>
            </a:extLst>
          </p:cNvPr>
          <p:cNvCxnSpPr>
            <a:stCxn id="12" idx="6"/>
            <a:endCxn id="5" idx="2"/>
          </p:cNvCxnSpPr>
          <p:nvPr/>
        </p:nvCxnSpPr>
        <p:spPr>
          <a:xfrm flipH="1" flipV="1">
            <a:off x="6645138" y="2979162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246147C-5E2A-4D5C-85E5-4FED813635CE}"/>
              </a:ext>
            </a:extLst>
          </p:cNvPr>
          <p:cNvCxnSpPr>
            <a:stCxn id="12" idx="6"/>
            <a:endCxn id="6" idx="2"/>
          </p:cNvCxnSpPr>
          <p:nvPr/>
        </p:nvCxnSpPr>
        <p:spPr>
          <a:xfrm flipH="1" flipV="1">
            <a:off x="6645138" y="3379850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83F9530-2C55-452A-8714-6607614432C5}"/>
              </a:ext>
            </a:extLst>
          </p:cNvPr>
          <p:cNvCxnSpPr>
            <a:stCxn id="12" idx="6"/>
            <a:endCxn id="7" idx="2"/>
          </p:cNvCxnSpPr>
          <p:nvPr/>
        </p:nvCxnSpPr>
        <p:spPr>
          <a:xfrm flipH="1" flipV="1">
            <a:off x="6645138" y="3780538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2DA392E-8BB6-462E-9846-87FC65F7D9ED}"/>
              </a:ext>
            </a:extLst>
          </p:cNvPr>
          <p:cNvCxnSpPr>
            <a:stCxn id="12" idx="6"/>
            <a:endCxn id="8" idx="2"/>
          </p:cNvCxnSpPr>
          <p:nvPr/>
        </p:nvCxnSpPr>
        <p:spPr>
          <a:xfrm flipH="1">
            <a:off x="6645138" y="3787339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5F0BC41-240F-412C-B94F-C8490E583793}"/>
              </a:ext>
            </a:extLst>
          </p:cNvPr>
          <p:cNvCxnSpPr>
            <a:stCxn id="12" idx="6"/>
            <a:endCxn id="9" idx="2"/>
          </p:cNvCxnSpPr>
          <p:nvPr/>
        </p:nvCxnSpPr>
        <p:spPr>
          <a:xfrm flipH="1">
            <a:off x="6645138" y="3787339"/>
            <a:ext cx="536124" cy="112848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4296268-E817-4A83-8F1C-EBED96CD26D3}"/>
              </a:ext>
            </a:extLst>
          </p:cNvPr>
          <p:cNvCxnSpPr>
            <a:stCxn id="13" idx="6"/>
            <a:endCxn id="4" idx="2"/>
          </p:cNvCxnSpPr>
          <p:nvPr/>
        </p:nvCxnSpPr>
        <p:spPr>
          <a:xfrm flipH="1" flipV="1">
            <a:off x="6645138" y="2578474"/>
            <a:ext cx="536124" cy="187667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980AD63-F860-463C-94CD-2147819AE7D5}"/>
              </a:ext>
            </a:extLst>
          </p:cNvPr>
          <p:cNvCxnSpPr>
            <a:stCxn id="13" idx="6"/>
            <a:endCxn id="5" idx="2"/>
          </p:cNvCxnSpPr>
          <p:nvPr/>
        </p:nvCxnSpPr>
        <p:spPr>
          <a:xfrm flipH="1" flipV="1">
            <a:off x="6645138" y="2979162"/>
            <a:ext cx="536124" cy="147599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8BBEAB63-3AD1-41C4-8E56-8DEF73340038}"/>
              </a:ext>
            </a:extLst>
          </p:cNvPr>
          <p:cNvCxnSpPr>
            <a:stCxn id="13" idx="6"/>
            <a:endCxn id="6" idx="2"/>
          </p:cNvCxnSpPr>
          <p:nvPr/>
        </p:nvCxnSpPr>
        <p:spPr>
          <a:xfrm flipH="1" flipV="1">
            <a:off x="6645138" y="3379850"/>
            <a:ext cx="536124" cy="10753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C38377C-8FB8-4319-B8FF-E7B1165DDE2C}"/>
              </a:ext>
            </a:extLst>
          </p:cNvPr>
          <p:cNvCxnSpPr>
            <a:stCxn id="13" idx="6"/>
            <a:endCxn id="7" idx="2"/>
          </p:cNvCxnSpPr>
          <p:nvPr/>
        </p:nvCxnSpPr>
        <p:spPr>
          <a:xfrm flipH="1" flipV="1">
            <a:off x="6645138" y="3780538"/>
            <a:ext cx="536124" cy="6746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13E1E64-F578-4C45-9D83-56C0F8BE849C}"/>
              </a:ext>
            </a:extLst>
          </p:cNvPr>
          <p:cNvCxnSpPr>
            <a:stCxn id="13" idx="6"/>
            <a:endCxn id="8" idx="2"/>
          </p:cNvCxnSpPr>
          <p:nvPr/>
        </p:nvCxnSpPr>
        <p:spPr>
          <a:xfrm flipH="1" flipV="1">
            <a:off x="6645138" y="4181227"/>
            <a:ext cx="536124" cy="27392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745CB13-2141-40B3-A654-BD71013BF084}"/>
              </a:ext>
            </a:extLst>
          </p:cNvPr>
          <p:cNvCxnSpPr>
            <a:stCxn id="13" idx="6"/>
            <a:endCxn id="9" idx="2"/>
          </p:cNvCxnSpPr>
          <p:nvPr/>
        </p:nvCxnSpPr>
        <p:spPr>
          <a:xfrm flipH="1">
            <a:off x="6645138" y="4455153"/>
            <a:ext cx="536124" cy="46066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DA3D9275-5C35-4B63-B2F2-2A121C5CC078}"/>
              </a:ext>
            </a:extLst>
          </p:cNvPr>
          <p:cNvCxnSpPr>
            <a:stCxn id="4" idx="6"/>
            <a:endCxn id="16" idx="2"/>
          </p:cNvCxnSpPr>
          <p:nvPr/>
        </p:nvCxnSpPr>
        <p:spPr>
          <a:xfrm flipH="1">
            <a:off x="5773936" y="2578474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9DC3D0B4-2DA5-4790-B1AE-7046364D0D13}"/>
              </a:ext>
            </a:extLst>
          </p:cNvPr>
          <p:cNvCxnSpPr>
            <a:stCxn id="4" idx="6"/>
            <a:endCxn id="17" idx="2"/>
          </p:cNvCxnSpPr>
          <p:nvPr/>
        </p:nvCxnSpPr>
        <p:spPr>
          <a:xfrm flipH="1">
            <a:off x="5773936" y="2578474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3B4F5B62-A678-4FE6-85FA-C71FF2F1F96E}"/>
              </a:ext>
            </a:extLst>
          </p:cNvPr>
          <p:cNvCxnSpPr>
            <a:stCxn id="4" idx="6"/>
            <a:endCxn id="18" idx="2"/>
          </p:cNvCxnSpPr>
          <p:nvPr/>
        </p:nvCxnSpPr>
        <p:spPr>
          <a:xfrm flipH="1">
            <a:off x="5773936" y="2578474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29450CB-2ECB-4905-A13B-4BFAC23A525D}"/>
              </a:ext>
            </a:extLst>
          </p:cNvPr>
          <p:cNvCxnSpPr>
            <a:stCxn id="4" idx="6"/>
            <a:endCxn id="20" idx="2"/>
          </p:cNvCxnSpPr>
          <p:nvPr/>
        </p:nvCxnSpPr>
        <p:spPr>
          <a:xfrm flipH="1">
            <a:off x="5773936" y="2578474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7CB2B34-5530-47E2-B3C9-B7513E026B86}"/>
              </a:ext>
            </a:extLst>
          </p:cNvPr>
          <p:cNvCxnSpPr>
            <a:stCxn id="4" idx="6"/>
            <a:endCxn id="21" idx="2"/>
          </p:cNvCxnSpPr>
          <p:nvPr/>
        </p:nvCxnSpPr>
        <p:spPr>
          <a:xfrm flipH="1">
            <a:off x="5773936" y="2578474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0209F1C2-A5CA-4E1E-8646-E3C1B9A25DD6}"/>
              </a:ext>
            </a:extLst>
          </p:cNvPr>
          <p:cNvCxnSpPr>
            <a:stCxn id="4" idx="6"/>
            <a:endCxn id="19" idx="2"/>
          </p:cNvCxnSpPr>
          <p:nvPr/>
        </p:nvCxnSpPr>
        <p:spPr>
          <a:xfrm flipH="1">
            <a:off x="5773936" y="2578474"/>
            <a:ext cx="603140" cy="213700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8B9954D-25F1-40D9-9474-0CCD3E0E7AEB}"/>
              </a:ext>
            </a:extLst>
          </p:cNvPr>
          <p:cNvCxnSpPr>
            <a:stCxn id="5" idx="6"/>
            <a:endCxn id="16" idx="2"/>
          </p:cNvCxnSpPr>
          <p:nvPr/>
        </p:nvCxnSpPr>
        <p:spPr>
          <a:xfrm flipH="1" flipV="1">
            <a:off x="5773936" y="2712037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22C6148B-F746-4BD6-8969-5DC59FF54948}"/>
              </a:ext>
            </a:extLst>
          </p:cNvPr>
          <p:cNvCxnSpPr>
            <a:stCxn id="5" idx="6"/>
            <a:endCxn id="17" idx="2"/>
          </p:cNvCxnSpPr>
          <p:nvPr/>
        </p:nvCxnSpPr>
        <p:spPr>
          <a:xfrm flipH="1">
            <a:off x="5773936" y="2979162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4903545-A783-4938-9A1B-E0B5CE2BA245}"/>
              </a:ext>
            </a:extLst>
          </p:cNvPr>
          <p:cNvCxnSpPr>
            <a:stCxn id="5" idx="6"/>
            <a:endCxn id="18" idx="2"/>
          </p:cNvCxnSpPr>
          <p:nvPr/>
        </p:nvCxnSpPr>
        <p:spPr>
          <a:xfrm flipH="1">
            <a:off x="5773936" y="2979162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E0A6354-732F-44D9-9991-CD93C5E9A6B1}"/>
              </a:ext>
            </a:extLst>
          </p:cNvPr>
          <p:cNvCxnSpPr>
            <a:stCxn id="5" idx="6"/>
            <a:endCxn id="20" idx="2"/>
          </p:cNvCxnSpPr>
          <p:nvPr/>
        </p:nvCxnSpPr>
        <p:spPr>
          <a:xfrm flipH="1">
            <a:off x="5773936" y="2979162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CB8D8C0-C5E1-4AAC-B83B-915F89EFB9D1}"/>
              </a:ext>
            </a:extLst>
          </p:cNvPr>
          <p:cNvCxnSpPr>
            <a:stCxn id="5" idx="6"/>
            <a:endCxn id="21" idx="2"/>
          </p:cNvCxnSpPr>
          <p:nvPr/>
        </p:nvCxnSpPr>
        <p:spPr>
          <a:xfrm flipH="1">
            <a:off x="5773936" y="2979162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6DA8B0A8-4B2C-4194-8D82-8DBCD35FAA76}"/>
              </a:ext>
            </a:extLst>
          </p:cNvPr>
          <p:cNvCxnSpPr>
            <a:stCxn id="5" idx="6"/>
            <a:endCxn id="19" idx="2"/>
          </p:cNvCxnSpPr>
          <p:nvPr/>
        </p:nvCxnSpPr>
        <p:spPr>
          <a:xfrm flipH="1">
            <a:off x="5773936" y="2979162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E757D85C-189E-457A-B15B-73AA1F902CD9}"/>
              </a:ext>
            </a:extLst>
          </p:cNvPr>
          <p:cNvCxnSpPr>
            <a:stCxn id="6" idx="6"/>
            <a:endCxn id="16" idx="2"/>
          </p:cNvCxnSpPr>
          <p:nvPr/>
        </p:nvCxnSpPr>
        <p:spPr>
          <a:xfrm flipH="1" flipV="1">
            <a:off x="5773936" y="2712037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D52D525-3E70-4536-8659-341BEEDD6C60}"/>
              </a:ext>
            </a:extLst>
          </p:cNvPr>
          <p:cNvCxnSpPr>
            <a:stCxn id="6" idx="6"/>
            <a:endCxn id="17" idx="2"/>
          </p:cNvCxnSpPr>
          <p:nvPr/>
        </p:nvCxnSpPr>
        <p:spPr>
          <a:xfrm flipH="1" flipV="1">
            <a:off x="5773936" y="3112725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D89E3CB8-A477-4493-BC74-BF00CFA6B101}"/>
              </a:ext>
            </a:extLst>
          </p:cNvPr>
          <p:cNvCxnSpPr>
            <a:stCxn id="6" idx="6"/>
            <a:endCxn id="18" idx="2"/>
          </p:cNvCxnSpPr>
          <p:nvPr/>
        </p:nvCxnSpPr>
        <p:spPr>
          <a:xfrm flipH="1">
            <a:off x="5773936" y="3379850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A2087E52-1BB2-4F52-8F8C-9F1887EAA5B1}"/>
              </a:ext>
            </a:extLst>
          </p:cNvPr>
          <p:cNvCxnSpPr>
            <a:stCxn id="6" idx="6"/>
            <a:endCxn id="20" idx="2"/>
          </p:cNvCxnSpPr>
          <p:nvPr/>
        </p:nvCxnSpPr>
        <p:spPr>
          <a:xfrm flipH="1">
            <a:off x="5773936" y="3379850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DC0D94EE-D389-42EE-B1D3-CCBA9EA7857C}"/>
              </a:ext>
            </a:extLst>
          </p:cNvPr>
          <p:cNvCxnSpPr>
            <a:stCxn id="6" idx="6"/>
            <a:endCxn id="21" idx="2"/>
          </p:cNvCxnSpPr>
          <p:nvPr/>
        </p:nvCxnSpPr>
        <p:spPr>
          <a:xfrm flipH="1">
            <a:off x="5773936" y="3379850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2087361-5B60-4E1A-8446-4A6687394167}"/>
              </a:ext>
            </a:extLst>
          </p:cNvPr>
          <p:cNvCxnSpPr>
            <a:stCxn id="6" idx="6"/>
            <a:endCxn id="19" idx="2"/>
          </p:cNvCxnSpPr>
          <p:nvPr/>
        </p:nvCxnSpPr>
        <p:spPr>
          <a:xfrm flipH="1">
            <a:off x="5773936" y="3379850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BAE1CEBD-4019-4F50-A198-D556C6EAA79D}"/>
              </a:ext>
            </a:extLst>
          </p:cNvPr>
          <p:cNvCxnSpPr>
            <a:stCxn id="7" idx="6"/>
            <a:endCxn id="16" idx="2"/>
          </p:cNvCxnSpPr>
          <p:nvPr/>
        </p:nvCxnSpPr>
        <p:spPr>
          <a:xfrm flipH="1" flipV="1">
            <a:off x="5773936" y="2712037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73D9C6E-4445-4DFF-B287-C77CD82B44AA}"/>
              </a:ext>
            </a:extLst>
          </p:cNvPr>
          <p:cNvCxnSpPr>
            <a:stCxn id="7" idx="6"/>
            <a:endCxn id="17" idx="2"/>
          </p:cNvCxnSpPr>
          <p:nvPr/>
        </p:nvCxnSpPr>
        <p:spPr>
          <a:xfrm flipH="1" flipV="1">
            <a:off x="5773936" y="3112725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E639EA2-5802-4752-930D-46CFA27AB271}"/>
              </a:ext>
            </a:extLst>
          </p:cNvPr>
          <p:cNvCxnSpPr>
            <a:stCxn id="7" idx="6"/>
            <a:endCxn id="18" idx="2"/>
          </p:cNvCxnSpPr>
          <p:nvPr/>
        </p:nvCxnSpPr>
        <p:spPr>
          <a:xfrm flipH="1" flipV="1">
            <a:off x="5773936" y="3513413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619F59F3-50BA-4326-AB9F-2462CF7F5C56}"/>
              </a:ext>
            </a:extLst>
          </p:cNvPr>
          <p:cNvCxnSpPr>
            <a:stCxn id="7" idx="6"/>
            <a:endCxn id="20" idx="2"/>
          </p:cNvCxnSpPr>
          <p:nvPr/>
        </p:nvCxnSpPr>
        <p:spPr>
          <a:xfrm flipH="1">
            <a:off x="5773936" y="3780538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C04E08D9-C939-4F9A-A2E2-E239D1D9D81D}"/>
              </a:ext>
            </a:extLst>
          </p:cNvPr>
          <p:cNvCxnSpPr>
            <a:stCxn id="7" idx="6"/>
            <a:endCxn id="21" idx="2"/>
          </p:cNvCxnSpPr>
          <p:nvPr/>
        </p:nvCxnSpPr>
        <p:spPr>
          <a:xfrm flipH="1">
            <a:off x="5773936" y="3780538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E65F044-D960-42A1-9014-1B8555134442}"/>
              </a:ext>
            </a:extLst>
          </p:cNvPr>
          <p:cNvCxnSpPr>
            <a:stCxn id="7" idx="6"/>
            <a:endCxn id="19" idx="2"/>
          </p:cNvCxnSpPr>
          <p:nvPr/>
        </p:nvCxnSpPr>
        <p:spPr>
          <a:xfrm flipH="1">
            <a:off x="5773936" y="3780538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839E236-2379-4198-A323-9253513AF9BE}"/>
              </a:ext>
            </a:extLst>
          </p:cNvPr>
          <p:cNvCxnSpPr>
            <a:endCxn id="16" idx="2"/>
          </p:cNvCxnSpPr>
          <p:nvPr/>
        </p:nvCxnSpPr>
        <p:spPr>
          <a:xfrm flipH="1" flipV="1">
            <a:off x="5773936" y="2712037"/>
            <a:ext cx="402093" cy="148727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DDD63452-9414-41DB-8096-1ED386259B28}"/>
              </a:ext>
            </a:extLst>
          </p:cNvPr>
          <p:cNvCxnSpPr>
            <a:stCxn id="8" idx="6"/>
            <a:endCxn id="17" idx="2"/>
          </p:cNvCxnSpPr>
          <p:nvPr/>
        </p:nvCxnSpPr>
        <p:spPr>
          <a:xfrm flipH="1" flipV="1">
            <a:off x="5773936" y="3112725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5E31C370-6C6E-4450-96BA-425A88C32702}"/>
              </a:ext>
            </a:extLst>
          </p:cNvPr>
          <p:cNvCxnSpPr>
            <a:stCxn id="8" idx="6"/>
            <a:endCxn id="18" idx="2"/>
          </p:cNvCxnSpPr>
          <p:nvPr/>
        </p:nvCxnSpPr>
        <p:spPr>
          <a:xfrm flipH="1" flipV="1">
            <a:off x="5773936" y="3513413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B6391EAA-A319-4570-AB33-5E44080363D5}"/>
              </a:ext>
            </a:extLst>
          </p:cNvPr>
          <p:cNvCxnSpPr>
            <a:stCxn id="8" idx="6"/>
            <a:endCxn id="20" idx="2"/>
          </p:cNvCxnSpPr>
          <p:nvPr/>
        </p:nvCxnSpPr>
        <p:spPr>
          <a:xfrm flipH="1" flipV="1">
            <a:off x="5773936" y="3914101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5EAE5341-0F90-4E4C-9DB6-67535D8F1330}"/>
              </a:ext>
            </a:extLst>
          </p:cNvPr>
          <p:cNvCxnSpPr>
            <a:stCxn id="8" idx="6"/>
            <a:endCxn id="21" idx="2"/>
          </p:cNvCxnSpPr>
          <p:nvPr/>
        </p:nvCxnSpPr>
        <p:spPr>
          <a:xfrm flipH="1">
            <a:off x="5773936" y="4181227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B58F7E11-96D2-4E67-A6F6-E73C16C8BBA9}"/>
              </a:ext>
            </a:extLst>
          </p:cNvPr>
          <p:cNvCxnSpPr>
            <a:stCxn id="8" idx="6"/>
            <a:endCxn id="19" idx="2"/>
          </p:cNvCxnSpPr>
          <p:nvPr/>
        </p:nvCxnSpPr>
        <p:spPr>
          <a:xfrm flipH="1">
            <a:off x="5773936" y="4181227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C1C492DA-CC5F-48F8-B61E-81794824E037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flipH="1" flipV="1">
            <a:off x="5773936" y="2712037"/>
            <a:ext cx="603140" cy="220378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BFD85E89-D94E-4DDC-9DB2-647F564FA2C6}"/>
              </a:ext>
            </a:extLst>
          </p:cNvPr>
          <p:cNvCxnSpPr>
            <a:stCxn id="9" idx="6"/>
            <a:endCxn id="17" idx="2"/>
          </p:cNvCxnSpPr>
          <p:nvPr/>
        </p:nvCxnSpPr>
        <p:spPr>
          <a:xfrm flipH="1" flipV="1">
            <a:off x="5773936" y="3112725"/>
            <a:ext cx="603140" cy="180309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EF2D0331-9F57-483B-98A2-6A3DC8594E83}"/>
              </a:ext>
            </a:extLst>
          </p:cNvPr>
          <p:cNvCxnSpPr>
            <a:stCxn id="9" idx="6"/>
            <a:endCxn id="18" idx="2"/>
          </p:cNvCxnSpPr>
          <p:nvPr/>
        </p:nvCxnSpPr>
        <p:spPr>
          <a:xfrm flipH="1" flipV="1">
            <a:off x="5773936" y="3513413"/>
            <a:ext cx="603140" cy="1402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C2C872A-2BD5-494C-AB7A-0360BBDE739A}"/>
              </a:ext>
            </a:extLst>
          </p:cNvPr>
          <p:cNvCxnSpPr>
            <a:stCxn id="9" idx="6"/>
            <a:endCxn id="20" idx="2"/>
          </p:cNvCxnSpPr>
          <p:nvPr/>
        </p:nvCxnSpPr>
        <p:spPr>
          <a:xfrm flipH="1" flipV="1">
            <a:off x="5773936" y="3914101"/>
            <a:ext cx="603140" cy="100172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5A4F8B8-DBC6-4EA7-8C56-52C2329F1E8C}"/>
              </a:ext>
            </a:extLst>
          </p:cNvPr>
          <p:cNvCxnSpPr>
            <a:stCxn id="9" idx="6"/>
            <a:endCxn id="21" idx="2"/>
          </p:cNvCxnSpPr>
          <p:nvPr/>
        </p:nvCxnSpPr>
        <p:spPr>
          <a:xfrm flipH="1" flipV="1">
            <a:off x="5773936" y="4314789"/>
            <a:ext cx="603140" cy="60103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F12A9B87-20B3-4889-A584-9977F63BE49E}"/>
              </a:ext>
            </a:extLst>
          </p:cNvPr>
          <p:cNvCxnSpPr>
            <a:stCxn id="9" idx="6"/>
            <a:endCxn id="19" idx="2"/>
          </p:cNvCxnSpPr>
          <p:nvPr/>
        </p:nvCxnSpPr>
        <p:spPr>
          <a:xfrm flipH="1" flipV="1">
            <a:off x="5773936" y="4715478"/>
            <a:ext cx="603140" cy="2003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84" name="Ellipse 83">
            <a:extLst>
              <a:ext uri="{FF2B5EF4-FFF2-40B4-BE49-F238E27FC236}">
                <a16:creationId xmlns:a16="http://schemas.microsoft.com/office/drawing/2014/main" id="{82AE72FE-DA17-4C84-B916-EE73A06F0200}"/>
              </a:ext>
            </a:extLst>
          </p:cNvPr>
          <p:cNvSpPr/>
          <p:nvPr/>
        </p:nvSpPr>
        <p:spPr>
          <a:xfrm>
            <a:off x="4638359" y="3167750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6F39115C-B50F-47B7-953B-CD5ACBDF00E6}"/>
              </a:ext>
            </a:extLst>
          </p:cNvPr>
          <p:cNvSpPr/>
          <p:nvPr/>
        </p:nvSpPr>
        <p:spPr>
          <a:xfrm>
            <a:off x="4638359" y="3568438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AC5D929F-76E3-4423-AA9E-48F0833FC3E7}"/>
              </a:ext>
            </a:extLst>
          </p:cNvPr>
          <p:cNvSpPr/>
          <p:nvPr/>
        </p:nvSpPr>
        <p:spPr>
          <a:xfrm>
            <a:off x="4638359" y="3969127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D2E002-17C5-450A-A3A7-0ECCB577D45B}"/>
              </a:ext>
            </a:extLst>
          </p:cNvPr>
          <p:cNvSpPr/>
          <p:nvPr/>
        </p:nvSpPr>
        <p:spPr>
          <a:xfrm flipH="1">
            <a:off x="4638359" y="3167750"/>
            <a:ext cx="268062" cy="267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8B747CA-0FBD-48B6-B1EE-E9FDBB51D141}"/>
              </a:ext>
            </a:extLst>
          </p:cNvPr>
          <p:cNvSpPr/>
          <p:nvPr/>
        </p:nvSpPr>
        <p:spPr>
          <a:xfrm flipH="1">
            <a:off x="4638359" y="3568438"/>
            <a:ext cx="268062" cy="267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50BC430-0552-44CD-B93B-DA9DED5286A6}"/>
              </a:ext>
            </a:extLst>
          </p:cNvPr>
          <p:cNvSpPr/>
          <p:nvPr/>
        </p:nvSpPr>
        <p:spPr>
          <a:xfrm flipH="1">
            <a:off x="4638359" y="3969127"/>
            <a:ext cx="268062" cy="267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5E1EF464-FC5D-4E55-91FE-CFD846A7DE2C}"/>
              </a:ext>
            </a:extLst>
          </p:cNvPr>
          <p:cNvCxnSpPr>
            <a:stCxn id="16" idx="6"/>
          </p:cNvCxnSpPr>
          <p:nvPr/>
        </p:nvCxnSpPr>
        <p:spPr>
          <a:xfrm flipH="1">
            <a:off x="4906421" y="2712037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5FB951B7-638A-4103-B04F-45839BB53D9F}"/>
              </a:ext>
            </a:extLst>
          </p:cNvPr>
          <p:cNvCxnSpPr>
            <a:stCxn id="16" idx="6"/>
          </p:cNvCxnSpPr>
          <p:nvPr/>
        </p:nvCxnSpPr>
        <p:spPr>
          <a:xfrm flipH="1">
            <a:off x="4906421" y="2712037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E55B091D-ED98-4182-AF21-E4CDCA160478}"/>
              </a:ext>
            </a:extLst>
          </p:cNvPr>
          <p:cNvCxnSpPr>
            <a:stCxn id="16" idx="6"/>
          </p:cNvCxnSpPr>
          <p:nvPr/>
        </p:nvCxnSpPr>
        <p:spPr>
          <a:xfrm flipH="1">
            <a:off x="4906421" y="2712037"/>
            <a:ext cx="599453" cy="139065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DCD31660-1DCC-4B89-8C30-51B04F37A06F}"/>
              </a:ext>
            </a:extLst>
          </p:cNvPr>
          <p:cNvCxnSpPr>
            <a:stCxn id="17" idx="6"/>
          </p:cNvCxnSpPr>
          <p:nvPr/>
        </p:nvCxnSpPr>
        <p:spPr>
          <a:xfrm flipH="1">
            <a:off x="4906421" y="3112725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DB0EC7B9-975D-41DC-937B-0934B73144F3}"/>
              </a:ext>
            </a:extLst>
          </p:cNvPr>
          <p:cNvCxnSpPr>
            <a:stCxn id="17" idx="6"/>
          </p:cNvCxnSpPr>
          <p:nvPr/>
        </p:nvCxnSpPr>
        <p:spPr>
          <a:xfrm flipH="1">
            <a:off x="4906421" y="3112725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F533E7C-5035-4672-BA8E-8AFA7EB54EEA}"/>
              </a:ext>
            </a:extLst>
          </p:cNvPr>
          <p:cNvCxnSpPr>
            <a:stCxn id="17" idx="6"/>
          </p:cNvCxnSpPr>
          <p:nvPr/>
        </p:nvCxnSpPr>
        <p:spPr>
          <a:xfrm flipH="1">
            <a:off x="4906421" y="3112725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D2076C1-20BD-4B5F-B158-6374B65777A5}"/>
              </a:ext>
            </a:extLst>
          </p:cNvPr>
          <p:cNvCxnSpPr>
            <a:stCxn id="18" idx="6"/>
          </p:cNvCxnSpPr>
          <p:nvPr/>
        </p:nvCxnSpPr>
        <p:spPr>
          <a:xfrm flipH="1" flipV="1">
            <a:off x="4906421" y="3301313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E873CBD3-7B12-419B-88F6-F9E64E98C6BC}"/>
              </a:ext>
            </a:extLst>
          </p:cNvPr>
          <p:cNvCxnSpPr>
            <a:stCxn id="18" idx="6"/>
          </p:cNvCxnSpPr>
          <p:nvPr/>
        </p:nvCxnSpPr>
        <p:spPr>
          <a:xfrm flipH="1">
            <a:off x="4906421" y="3513413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CF5F8500-6B63-4C7B-91E3-C3DC10AB9C32}"/>
              </a:ext>
            </a:extLst>
          </p:cNvPr>
          <p:cNvCxnSpPr>
            <a:stCxn id="18" idx="6"/>
          </p:cNvCxnSpPr>
          <p:nvPr/>
        </p:nvCxnSpPr>
        <p:spPr>
          <a:xfrm flipH="1">
            <a:off x="4906421" y="3513413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AA2B79B6-2D42-4BE1-8E09-FB2BEE65A942}"/>
              </a:ext>
            </a:extLst>
          </p:cNvPr>
          <p:cNvCxnSpPr>
            <a:stCxn id="20" idx="6"/>
          </p:cNvCxnSpPr>
          <p:nvPr/>
        </p:nvCxnSpPr>
        <p:spPr>
          <a:xfrm flipH="1" flipV="1">
            <a:off x="4906421" y="3301313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69DE0524-CBFC-49B2-8A2F-DCD1620DC021}"/>
              </a:ext>
            </a:extLst>
          </p:cNvPr>
          <p:cNvCxnSpPr>
            <a:stCxn id="20" idx="6"/>
          </p:cNvCxnSpPr>
          <p:nvPr/>
        </p:nvCxnSpPr>
        <p:spPr>
          <a:xfrm flipH="1" flipV="1">
            <a:off x="4906421" y="3702001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BC0C232-FE9B-445E-BBB8-EA27E1E38C2B}"/>
              </a:ext>
            </a:extLst>
          </p:cNvPr>
          <p:cNvCxnSpPr>
            <a:stCxn id="20" idx="6"/>
          </p:cNvCxnSpPr>
          <p:nvPr/>
        </p:nvCxnSpPr>
        <p:spPr>
          <a:xfrm flipH="1">
            <a:off x="4906421" y="3914101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29BE5646-B90A-4362-B486-EC649C0935F7}"/>
              </a:ext>
            </a:extLst>
          </p:cNvPr>
          <p:cNvCxnSpPr>
            <a:stCxn id="21" idx="6"/>
          </p:cNvCxnSpPr>
          <p:nvPr/>
        </p:nvCxnSpPr>
        <p:spPr>
          <a:xfrm flipH="1" flipV="1">
            <a:off x="4906421" y="3301313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6F0B6DDC-FEC8-4E41-9F07-87E272C680A3}"/>
              </a:ext>
            </a:extLst>
          </p:cNvPr>
          <p:cNvCxnSpPr>
            <a:stCxn id="21" idx="6"/>
          </p:cNvCxnSpPr>
          <p:nvPr/>
        </p:nvCxnSpPr>
        <p:spPr>
          <a:xfrm flipH="1" flipV="1">
            <a:off x="4906421" y="3702001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D0BDEE6D-3C4A-46C7-B3D0-67E98D75B681}"/>
              </a:ext>
            </a:extLst>
          </p:cNvPr>
          <p:cNvCxnSpPr>
            <a:stCxn id="21" idx="6"/>
          </p:cNvCxnSpPr>
          <p:nvPr/>
        </p:nvCxnSpPr>
        <p:spPr>
          <a:xfrm flipH="1" flipV="1">
            <a:off x="4906421" y="4102689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F920345-50EE-44CB-A75D-ADA2F8FE7D2C}"/>
              </a:ext>
            </a:extLst>
          </p:cNvPr>
          <p:cNvCxnSpPr>
            <a:stCxn id="19" idx="6"/>
          </p:cNvCxnSpPr>
          <p:nvPr/>
        </p:nvCxnSpPr>
        <p:spPr>
          <a:xfrm flipH="1" flipV="1">
            <a:off x="4906421" y="3301313"/>
            <a:ext cx="599453" cy="14141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FDAD2CAA-527A-4F05-9D80-102BE723B5B1}"/>
              </a:ext>
            </a:extLst>
          </p:cNvPr>
          <p:cNvCxnSpPr>
            <a:stCxn id="19" idx="6"/>
          </p:cNvCxnSpPr>
          <p:nvPr/>
        </p:nvCxnSpPr>
        <p:spPr>
          <a:xfrm flipH="1" flipV="1">
            <a:off x="4906421" y="3702001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A295058B-49C7-45B0-BD4F-8A9432770CCB}"/>
              </a:ext>
            </a:extLst>
          </p:cNvPr>
          <p:cNvCxnSpPr>
            <a:stCxn id="19" idx="6"/>
          </p:cNvCxnSpPr>
          <p:nvPr/>
        </p:nvCxnSpPr>
        <p:spPr>
          <a:xfrm flipH="1" flipV="1">
            <a:off x="4906421" y="4102689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08" name="Ellipse 107">
            <a:extLst>
              <a:ext uri="{FF2B5EF4-FFF2-40B4-BE49-F238E27FC236}">
                <a16:creationId xmlns:a16="http://schemas.microsoft.com/office/drawing/2014/main" id="{01B5D354-CF9B-4663-9D0B-803128BFD8D7}"/>
              </a:ext>
            </a:extLst>
          </p:cNvPr>
          <p:cNvSpPr/>
          <p:nvPr/>
        </p:nvSpPr>
        <p:spPr>
          <a:xfrm flipH="1">
            <a:off x="7181262" y="2031815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BFC6348D-E177-4DA0-9735-F89D6F466DFB}"/>
              </a:ext>
            </a:extLst>
          </p:cNvPr>
          <p:cNvSpPr/>
          <p:nvPr/>
        </p:nvSpPr>
        <p:spPr>
          <a:xfrm flipH="1">
            <a:off x="7181262" y="2432503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D334B705-6B28-4487-B622-A0AAF35BA818}"/>
              </a:ext>
            </a:extLst>
          </p:cNvPr>
          <p:cNvCxnSpPr>
            <a:stCxn id="108" idx="6"/>
            <a:endCxn id="4" idx="2"/>
          </p:cNvCxnSpPr>
          <p:nvPr/>
        </p:nvCxnSpPr>
        <p:spPr>
          <a:xfrm flipH="1">
            <a:off x="6645138" y="2165378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2EA485E3-C8DA-4C7A-9B11-B1117737B631}"/>
              </a:ext>
            </a:extLst>
          </p:cNvPr>
          <p:cNvCxnSpPr>
            <a:stCxn id="108" idx="6"/>
            <a:endCxn id="5" idx="2"/>
          </p:cNvCxnSpPr>
          <p:nvPr/>
        </p:nvCxnSpPr>
        <p:spPr>
          <a:xfrm flipH="1">
            <a:off x="6645138" y="2165378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21FCD0B-4DFD-420A-B9AC-EDD66FAC6A2B}"/>
              </a:ext>
            </a:extLst>
          </p:cNvPr>
          <p:cNvCxnSpPr>
            <a:stCxn id="108" idx="6"/>
            <a:endCxn id="6" idx="2"/>
          </p:cNvCxnSpPr>
          <p:nvPr/>
        </p:nvCxnSpPr>
        <p:spPr>
          <a:xfrm flipH="1">
            <a:off x="6645138" y="2165378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38F80F4B-FC2E-4E2F-BACB-FD6C624AB442}"/>
              </a:ext>
            </a:extLst>
          </p:cNvPr>
          <p:cNvCxnSpPr>
            <a:stCxn id="108" idx="6"/>
            <a:endCxn id="7" idx="2"/>
          </p:cNvCxnSpPr>
          <p:nvPr/>
        </p:nvCxnSpPr>
        <p:spPr>
          <a:xfrm flipH="1">
            <a:off x="6645138" y="2165378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AFBE38E4-9BD4-409B-961F-9F1A03875ABC}"/>
              </a:ext>
            </a:extLst>
          </p:cNvPr>
          <p:cNvCxnSpPr>
            <a:stCxn id="108" idx="6"/>
            <a:endCxn id="8" idx="2"/>
          </p:cNvCxnSpPr>
          <p:nvPr/>
        </p:nvCxnSpPr>
        <p:spPr>
          <a:xfrm flipH="1">
            <a:off x="6645138" y="2165378"/>
            <a:ext cx="536124" cy="201584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6C284301-D87D-4E50-93D6-464378DCF36B}"/>
              </a:ext>
            </a:extLst>
          </p:cNvPr>
          <p:cNvCxnSpPr>
            <a:stCxn id="108" idx="6"/>
            <a:endCxn id="9" idx="2"/>
          </p:cNvCxnSpPr>
          <p:nvPr/>
        </p:nvCxnSpPr>
        <p:spPr>
          <a:xfrm flipH="1">
            <a:off x="6645138" y="2165378"/>
            <a:ext cx="536124" cy="27504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5864132-9471-495E-90D7-6A8ADA06C3AF}"/>
              </a:ext>
            </a:extLst>
          </p:cNvPr>
          <p:cNvCxnSpPr>
            <a:stCxn id="109" idx="6"/>
            <a:endCxn id="4" idx="2"/>
          </p:cNvCxnSpPr>
          <p:nvPr/>
        </p:nvCxnSpPr>
        <p:spPr>
          <a:xfrm flipH="1">
            <a:off x="6645138" y="2566066"/>
            <a:ext cx="536124" cy="1240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A5BC2E5C-9F6F-45C5-AD66-C249C93E80CA}"/>
              </a:ext>
            </a:extLst>
          </p:cNvPr>
          <p:cNvCxnSpPr>
            <a:stCxn id="109" idx="6"/>
            <a:endCxn id="5" idx="2"/>
          </p:cNvCxnSpPr>
          <p:nvPr/>
        </p:nvCxnSpPr>
        <p:spPr>
          <a:xfrm flipH="1">
            <a:off x="6645138" y="2566066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BD7D8CE9-55B1-45ED-8435-F683AF8EB84B}"/>
              </a:ext>
            </a:extLst>
          </p:cNvPr>
          <p:cNvCxnSpPr>
            <a:stCxn id="109" idx="6"/>
            <a:endCxn id="6" idx="2"/>
          </p:cNvCxnSpPr>
          <p:nvPr/>
        </p:nvCxnSpPr>
        <p:spPr>
          <a:xfrm flipH="1">
            <a:off x="6645138" y="2566066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CDB1A153-71D5-462A-B63A-6461BF8BBE1C}"/>
              </a:ext>
            </a:extLst>
          </p:cNvPr>
          <p:cNvCxnSpPr>
            <a:stCxn id="109" idx="6"/>
            <a:endCxn id="7" idx="2"/>
          </p:cNvCxnSpPr>
          <p:nvPr/>
        </p:nvCxnSpPr>
        <p:spPr>
          <a:xfrm flipH="1">
            <a:off x="6645138" y="2566066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9F0AE115-C3AC-4D54-AF66-962BF90F5A8B}"/>
              </a:ext>
            </a:extLst>
          </p:cNvPr>
          <p:cNvCxnSpPr>
            <a:stCxn id="109" idx="6"/>
            <a:endCxn id="8" idx="2"/>
          </p:cNvCxnSpPr>
          <p:nvPr/>
        </p:nvCxnSpPr>
        <p:spPr>
          <a:xfrm flipH="1">
            <a:off x="6645138" y="2566066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AA9E5EB-1ADC-4318-92F1-7EFF88087104}"/>
              </a:ext>
            </a:extLst>
          </p:cNvPr>
          <p:cNvCxnSpPr>
            <a:stCxn id="22" idx="6"/>
            <a:endCxn id="4" idx="2"/>
          </p:cNvCxnSpPr>
          <p:nvPr/>
        </p:nvCxnSpPr>
        <p:spPr>
          <a:xfrm flipH="1" flipV="1">
            <a:off x="6645138" y="2578474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DA007A54-5443-4D19-BDAB-994E16BF78F0}"/>
              </a:ext>
            </a:extLst>
          </p:cNvPr>
          <p:cNvCxnSpPr>
            <a:stCxn id="22" idx="6"/>
            <a:endCxn id="5" idx="2"/>
          </p:cNvCxnSpPr>
          <p:nvPr/>
        </p:nvCxnSpPr>
        <p:spPr>
          <a:xfrm flipH="1" flipV="1">
            <a:off x="6645138" y="2979162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BF1937CE-67D7-43FF-A1D4-29A73032DBDE}"/>
              </a:ext>
            </a:extLst>
          </p:cNvPr>
          <p:cNvCxnSpPr>
            <a:stCxn id="22" idx="6"/>
            <a:endCxn id="6" idx="2"/>
          </p:cNvCxnSpPr>
          <p:nvPr/>
        </p:nvCxnSpPr>
        <p:spPr>
          <a:xfrm flipH="1" flipV="1">
            <a:off x="6645138" y="3379850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2D409BE8-398B-4D4D-8BD0-9EB7C6273735}"/>
              </a:ext>
            </a:extLst>
          </p:cNvPr>
          <p:cNvCxnSpPr>
            <a:stCxn id="22" idx="6"/>
            <a:endCxn id="7" idx="2"/>
          </p:cNvCxnSpPr>
          <p:nvPr/>
        </p:nvCxnSpPr>
        <p:spPr>
          <a:xfrm flipH="1" flipV="1">
            <a:off x="6645138" y="3780538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5EB195CE-6A4B-473D-BC21-EFDA703189B1}"/>
              </a:ext>
            </a:extLst>
          </p:cNvPr>
          <p:cNvCxnSpPr>
            <a:stCxn id="22" idx="6"/>
            <a:endCxn id="8" idx="2"/>
          </p:cNvCxnSpPr>
          <p:nvPr/>
        </p:nvCxnSpPr>
        <p:spPr>
          <a:xfrm flipH="1" flipV="1">
            <a:off x="6645138" y="4181227"/>
            <a:ext cx="536124" cy="701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56CC2D10-71FA-4848-8EC7-E970BEF824AE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H="1">
            <a:off x="6645138" y="4882636"/>
            <a:ext cx="536124" cy="331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7E7E67F0-97A4-4743-AB5B-FAF279E300D1}"/>
              </a:ext>
            </a:extLst>
          </p:cNvPr>
          <p:cNvCxnSpPr>
            <a:stCxn id="23" idx="6"/>
            <a:endCxn id="9" idx="2"/>
          </p:cNvCxnSpPr>
          <p:nvPr/>
        </p:nvCxnSpPr>
        <p:spPr>
          <a:xfrm flipH="1" flipV="1">
            <a:off x="6645138" y="4915822"/>
            <a:ext cx="536124" cy="3675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73BDADC9-2A2B-40C7-AF3C-C1DF37C6BE26}"/>
              </a:ext>
            </a:extLst>
          </p:cNvPr>
          <p:cNvCxnSpPr>
            <a:stCxn id="23" idx="6"/>
            <a:endCxn id="8" idx="2"/>
          </p:cNvCxnSpPr>
          <p:nvPr/>
        </p:nvCxnSpPr>
        <p:spPr>
          <a:xfrm flipH="1" flipV="1">
            <a:off x="6645138" y="4181227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44A9DA75-7B99-4978-8625-C11B5738761E}"/>
              </a:ext>
            </a:extLst>
          </p:cNvPr>
          <p:cNvCxnSpPr>
            <a:stCxn id="23" idx="6"/>
            <a:endCxn id="7" idx="2"/>
          </p:cNvCxnSpPr>
          <p:nvPr/>
        </p:nvCxnSpPr>
        <p:spPr>
          <a:xfrm flipH="1" flipV="1">
            <a:off x="6645138" y="3780538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E78DA641-4944-4DCB-A5BE-709A5156EDEF}"/>
              </a:ext>
            </a:extLst>
          </p:cNvPr>
          <p:cNvCxnSpPr>
            <a:stCxn id="23" idx="6"/>
            <a:endCxn id="6" idx="2"/>
          </p:cNvCxnSpPr>
          <p:nvPr/>
        </p:nvCxnSpPr>
        <p:spPr>
          <a:xfrm flipH="1" flipV="1">
            <a:off x="6645138" y="3379850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6A849022-DFA0-4EA8-AF03-4269C8008936}"/>
              </a:ext>
            </a:extLst>
          </p:cNvPr>
          <p:cNvCxnSpPr>
            <a:stCxn id="23" idx="6"/>
            <a:endCxn id="5" idx="2"/>
          </p:cNvCxnSpPr>
          <p:nvPr/>
        </p:nvCxnSpPr>
        <p:spPr>
          <a:xfrm flipH="1" flipV="1">
            <a:off x="6645138" y="2979162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0C15B33F-0A1D-4AC7-B328-C2A3D48A2AE4}"/>
              </a:ext>
            </a:extLst>
          </p:cNvPr>
          <p:cNvCxnSpPr>
            <a:stCxn id="23" idx="6"/>
            <a:endCxn id="4" idx="2"/>
          </p:cNvCxnSpPr>
          <p:nvPr/>
        </p:nvCxnSpPr>
        <p:spPr>
          <a:xfrm flipH="1" flipV="1">
            <a:off x="6645138" y="2578474"/>
            <a:ext cx="536124" cy="270485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B5FE30B5-E9BA-4BBE-B262-720BFBCD43B2}"/>
              </a:ext>
            </a:extLst>
          </p:cNvPr>
          <p:cNvCxnSpPr>
            <a:cxnSpLocks/>
          </p:cNvCxnSpPr>
          <p:nvPr/>
        </p:nvCxnSpPr>
        <p:spPr>
          <a:xfrm flipV="1">
            <a:off x="4772390" y="3697577"/>
            <a:ext cx="3926830" cy="4175"/>
          </a:xfrm>
          <a:prstGeom prst="straightConnector1">
            <a:avLst/>
          </a:prstGeom>
          <a:ln w="76200">
            <a:solidFill>
              <a:srgbClr val="F68A8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135">
            <a:extLst>
              <a:ext uri="{FF2B5EF4-FFF2-40B4-BE49-F238E27FC236}">
                <a16:creationId xmlns:a16="http://schemas.microsoft.com/office/drawing/2014/main" id="{6085F457-F9CB-432C-BB6B-CA2AB8394BF6}"/>
              </a:ext>
            </a:extLst>
          </p:cNvPr>
          <p:cNvSpPr txBox="1"/>
          <p:nvPr/>
        </p:nvSpPr>
        <p:spPr>
          <a:xfrm>
            <a:off x="1458583" y="2601707"/>
            <a:ext cx="3740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68A8A"/>
                </a:solidFill>
              </a:rPr>
              <a:t>Random tensor of same size of the module output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671BB33-2B3B-4BF2-B807-C809AD09DE0B}"/>
              </a:ext>
            </a:extLst>
          </p:cNvPr>
          <p:cNvSpPr/>
          <p:nvPr/>
        </p:nvSpPr>
        <p:spPr>
          <a:xfrm>
            <a:off x="8975142" y="1930713"/>
            <a:ext cx="1026583" cy="3530428"/>
          </a:xfrm>
          <a:prstGeom prst="rect">
            <a:avLst/>
          </a:prstGeom>
          <a:ln w="57150">
            <a:solidFill>
              <a:srgbClr val="FABEB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68A8A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3807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F89C0-E7C0-4607-929C-7933A0A2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9387C5-14AE-42A3-AFE8-C8ADC18F5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tyleGAN Waifu  ~ Dancin KRONO">
            <a:hlinkClick r:id="" action="ppaction://media"/>
            <a:extLst>
              <a:ext uri="{FF2B5EF4-FFF2-40B4-BE49-F238E27FC236}">
                <a16:creationId xmlns:a16="http://schemas.microsoft.com/office/drawing/2014/main" id="{643CC76F-509C-4E66-AB23-725DB0F9E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668" y="2206934"/>
            <a:ext cx="3108664" cy="31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4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F7C850-E1D3-4982-A44D-3B0678AA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EC6796-661C-4ACD-BE94-83835DF1D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different points (vectors) in the same embedding…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0668FB-2F6F-4898-8C53-BA02DFF4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15" y="2387601"/>
            <a:ext cx="3340223" cy="33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F5A3255-E9AD-422D-A4E8-5F635648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59" y="2203082"/>
            <a:ext cx="349616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6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AF9F0-8E7A-4617-945C-F19483CD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of Vocabularies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876529-6959-400D-B679-0037170B3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Set of finite size, discrete elements (element: “token”)</a:t>
            </a:r>
          </a:p>
          <a:p>
            <a:pPr lvl="1"/>
            <a:r>
              <a:rPr lang="en-US" dirty="0"/>
              <a:t>Classic example: words, characters, bitstrings</a:t>
            </a:r>
          </a:p>
          <a:p>
            <a:pPr lvl="1"/>
            <a:r>
              <a:rPr lang="en-US" dirty="0"/>
              <a:t>But also, e.g. possible chessboard configurations in chess</a:t>
            </a:r>
          </a:p>
          <a:p>
            <a:pPr lvl="1"/>
            <a:endParaRPr lang="en-US" dirty="0"/>
          </a:p>
          <a:p>
            <a:r>
              <a:rPr lang="en-US" dirty="0"/>
              <a:t>Words, in particular, are difficult to manipulate for AI</a:t>
            </a:r>
          </a:p>
          <a:p>
            <a:pPr lvl="1"/>
            <a:r>
              <a:rPr lang="en-US" dirty="0"/>
              <a:t>Map to symbols, but not 1:1</a:t>
            </a:r>
          </a:p>
          <a:p>
            <a:pPr lvl="1"/>
            <a:r>
              <a:rPr lang="en-US" dirty="0"/>
              <a:t>“Chicken” vs “chicken”! “Mole” vs “mole” vs “mole”! </a:t>
            </a:r>
            <a:r>
              <a:rPr lang="en-US" i="1" dirty="0"/>
              <a:t>Context</a:t>
            </a:r>
            <a:r>
              <a:rPr lang="en-US" dirty="0"/>
              <a:t>?!?</a:t>
            </a:r>
          </a:p>
          <a:p>
            <a:pPr lvl="1"/>
            <a:r>
              <a:rPr lang="en-US" dirty="0"/>
              <a:t>Discrete: an integer per word? Not really expressive…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0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22112-0C5C-4FF6-8171-630E177C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E5DC84-25D4-4A16-940F-8570EF776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Revolutionary idea</a:t>
            </a:r>
          </a:p>
          <a:p>
            <a:pPr lvl="1"/>
            <a:r>
              <a:rPr lang="en-US" dirty="0"/>
              <a:t>Arbitrary number of dimensions for the embedding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n_vocabulary</a:t>
            </a:r>
            <a:r>
              <a:rPr lang="en-US" dirty="0"/>
              <a:t>, </a:t>
            </a:r>
            <a:r>
              <a:rPr lang="en-US" dirty="0" err="1"/>
              <a:t>n_embedding</a:t>
            </a:r>
            <a:r>
              <a:rPr lang="en-US" dirty="0"/>
              <a:t>)</a:t>
            </a:r>
          </a:p>
          <a:p>
            <a:pPr lvl="1"/>
            <a:endParaRPr lang="it-IT" dirty="0"/>
          </a:p>
          <a:p>
            <a:r>
              <a:rPr lang="it-IT" dirty="0"/>
              <a:t>Simple neural network architecture</a:t>
            </a:r>
          </a:p>
          <a:p>
            <a:pPr lvl="1"/>
            <a:r>
              <a:rPr lang="it-IT" dirty="0"/>
              <a:t>Input: one-hot encoding of a vocabulary</a:t>
            </a:r>
          </a:p>
          <a:p>
            <a:pPr lvl="1"/>
            <a:r>
              <a:rPr lang="it-IT" dirty="0"/>
              <a:t>Output/Loss: task connected to meaning</a:t>
            </a:r>
          </a:p>
          <a:p>
            <a:pPr lvl="1"/>
            <a:r>
              <a:rPr lang="en-US" dirty="0"/>
              <a:t>Use learned weights as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170926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Embeddings</a:t>
            </a:r>
          </a:p>
          <a:p>
            <a:r>
              <a:rPr lang="it-IT" dirty="0"/>
              <a:t>Building embeddings</a:t>
            </a:r>
          </a:p>
          <a:p>
            <a:r>
              <a:rPr lang="it-IT" dirty="0"/>
              <a:t>Embeddings from trained deep networks</a:t>
            </a:r>
          </a:p>
          <a:p>
            <a:r>
              <a:rPr lang="it-IT" dirty="0"/>
              <a:t>Embeddings with Autoencoders</a:t>
            </a:r>
          </a:p>
          <a:p>
            <a:r>
              <a:rPr lang="it-IT" dirty="0"/>
              <a:t>Embeddings of Vocabularies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22112-0C5C-4FF6-8171-630E177C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8FB795-581D-4406-B563-CE1C1B9AE90E}"/>
              </a:ext>
            </a:extLst>
          </p:cNvPr>
          <p:cNvGrpSpPr/>
          <p:nvPr/>
        </p:nvGrpSpPr>
        <p:grpSpPr>
          <a:xfrm>
            <a:off x="1118586" y="2607168"/>
            <a:ext cx="488272" cy="2308195"/>
            <a:chOff x="1704512" y="2166151"/>
            <a:chExt cx="488272" cy="23081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874EAC-BE4F-47C8-9021-3BE61A1AFD6D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A77407-3E69-4D78-9782-78ACD184EF2C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B3F3FF-8167-4A3E-95EE-EDE83850A000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68BF04-F9DC-47CC-8195-F4C6DE3D596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7BA753-F42B-4EBE-8CD1-63671B0FF0D9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6AF3202-3AE9-477F-89E7-24B8F2309E79}"/>
              </a:ext>
            </a:extLst>
          </p:cNvPr>
          <p:cNvSpPr/>
          <p:nvPr/>
        </p:nvSpPr>
        <p:spPr>
          <a:xfrm>
            <a:off x="2352582" y="1914708"/>
            <a:ext cx="1970839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(Vocabulary size *</a:t>
            </a:r>
          </a:p>
          <a:p>
            <a:pPr algn="ctr"/>
            <a:r>
              <a:rPr lang="en-US" dirty="0"/>
              <a:t>Embedding size)</a:t>
            </a:r>
          </a:p>
          <a:p>
            <a:pPr algn="ctr"/>
            <a:r>
              <a:rPr lang="en-US" dirty="0"/>
              <a:t>weights, no bias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A1AC675-4797-4D5A-AE0D-C1C672B10859}"/>
              </a:ext>
            </a:extLst>
          </p:cNvPr>
          <p:cNvSpPr/>
          <p:nvPr/>
        </p:nvSpPr>
        <p:spPr>
          <a:xfrm>
            <a:off x="1686756" y="3639845"/>
            <a:ext cx="585928" cy="35224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23190C73-961A-4F51-BDD3-331011553EF3}"/>
              </a:ext>
            </a:extLst>
          </p:cNvPr>
          <p:cNvSpPr/>
          <p:nvPr/>
        </p:nvSpPr>
        <p:spPr>
          <a:xfrm>
            <a:off x="719091" y="2607168"/>
            <a:ext cx="257453" cy="230819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B45C74-F48F-47C4-9EBE-0048E759CD36}"/>
              </a:ext>
            </a:extLst>
          </p:cNvPr>
          <p:cNvSpPr txBox="1"/>
          <p:nvPr/>
        </p:nvSpPr>
        <p:spPr>
          <a:xfrm rot="16200000">
            <a:off x="-379975" y="3527771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Vocabulary size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519F67-AB56-4621-BCEF-9FCB4182ACAD}"/>
              </a:ext>
            </a:extLst>
          </p:cNvPr>
          <p:cNvSpPr txBox="1"/>
          <p:nvPr/>
        </p:nvSpPr>
        <p:spPr>
          <a:xfrm>
            <a:off x="763478" y="5053836"/>
            <a:ext cx="11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encoding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426695-8A37-4ADF-882B-CED2DB9E0163}"/>
              </a:ext>
            </a:extLst>
          </p:cNvPr>
          <p:cNvSpPr txBox="1"/>
          <p:nvPr/>
        </p:nvSpPr>
        <p:spPr>
          <a:xfrm>
            <a:off x="603682" y="1329933"/>
            <a:ext cx="1526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“Mary”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60F4857-B49F-4731-962F-1B1DB26185A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362722" y="1914708"/>
            <a:ext cx="4440" cy="55398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5686A7C-4CF3-4A10-A3DE-14326EDB9BB9}"/>
              </a:ext>
            </a:extLst>
          </p:cNvPr>
          <p:cNvSpPr/>
          <p:nvPr/>
        </p:nvSpPr>
        <p:spPr>
          <a:xfrm>
            <a:off x="4421074" y="3639845"/>
            <a:ext cx="1486729" cy="3522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E610879-A85B-4DF8-85E0-0203E9E38CA8}"/>
              </a:ext>
            </a:extLst>
          </p:cNvPr>
          <p:cNvGrpSpPr/>
          <p:nvPr/>
        </p:nvGrpSpPr>
        <p:grpSpPr>
          <a:xfrm>
            <a:off x="4614166" y="1233578"/>
            <a:ext cx="488272" cy="2308195"/>
            <a:chOff x="1704512" y="2166151"/>
            <a:chExt cx="488272" cy="23081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F84321-8900-444B-801F-DCD37D0C6747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0.2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236FF1-2F15-4DB5-83BA-43E7E4BA9AB0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-1.9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BFF97F-E6FE-489A-BA7F-4DDBBA5A030F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-0.1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7A1DC5-BDB4-4B52-ACAB-ADF744CEF99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3D7111-8396-4141-B106-6BA58EBBE980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1.4</a:t>
              </a:r>
            </a:p>
          </p:txBody>
        </p:sp>
      </p:grp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4F6371B3-C314-4857-BA1A-C0890F2E84AC}"/>
              </a:ext>
            </a:extLst>
          </p:cNvPr>
          <p:cNvSpPr/>
          <p:nvPr/>
        </p:nvSpPr>
        <p:spPr>
          <a:xfrm>
            <a:off x="5214145" y="1238290"/>
            <a:ext cx="297405" cy="23099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5E0DD9D-3630-4B8A-8EFC-F391E61605EE}"/>
              </a:ext>
            </a:extLst>
          </p:cNvPr>
          <p:cNvSpPr txBox="1"/>
          <p:nvPr/>
        </p:nvSpPr>
        <p:spPr>
          <a:xfrm rot="5400000">
            <a:off x="4793780" y="2185603"/>
            <a:ext cx="185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 size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A97E13-DCBE-44FB-A351-84794B2B4620}"/>
              </a:ext>
            </a:extLst>
          </p:cNvPr>
          <p:cNvSpPr txBox="1"/>
          <p:nvPr/>
        </p:nvSpPr>
        <p:spPr>
          <a:xfrm>
            <a:off x="5907803" y="3429000"/>
            <a:ext cx="1100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4A597E-34C4-4451-AE3D-633785B1E3FB}"/>
              </a:ext>
            </a:extLst>
          </p:cNvPr>
          <p:cNvSpPr txBox="1"/>
          <p:nvPr/>
        </p:nvSpPr>
        <p:spPr>
          <a:xfrm>
            <a:off x="6998279" y="3253395"/>
            <a:ext cx="4007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don’t have a task</a:t>
            </a:r>
            <a:r>
              <a:rPr lang="en-US" sz="2400" dirty="0"/>
              <a:t>! How do we know if this representation is meaningful?</a:t>
            </a:r>
          </a:p>
        </p:txBody>
      </p:sp>
    </p:spTree>
    <p:extLst>
      <p:ext uri="{BB962C8B-B14F-4D97-AF65-F5344CB8AC3E}">
        <p14:creationId xmlns:p14="http://schemas.microsoft.com/office/powerpoint/2010/main" val="202055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6607A0-40BF-42C7-941D-EE3B8AAA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E89C01-BDAE-4361-AB2B-F026741FC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already have lots of organized </a:t>
            </a:r>
            <a:r>
              <a:rPr lang="en-US" b="1" dirty="0"/>
              <a:t>relational data</a:t>
            </a:r>
          </a:p>
          <a:p>
            <a:pPr lvl="1"/>
            <a:r>
              <a:rPr lang="en-US" dirty="0"/>
              <a:t>Text! Words are not randomly organized: sentences, paragraphs</a:t>
            </a:r>
          </a:p>
          <a:p>
            <a:pPr lvl="1"/>
            <a:r>
              <a:rPr lang="en-US" dirty="0"/>
              <a:t>Use text to generate meaningful training samples</a:t>
            </a:r>
          </a:p>
          <a:p>
            <a:pPr lvl="1"/>
            <a:r>
              <a:rPr lang="en-US" dirty="0"/>
              <a:t>Classic </a:t>
            </a:r>
            <a:r>
              <a:rPr lang="en-US" b="1" dirty="0"/>
              <a:t>unsupervised learning</a:t>
            </a:r>
            <a:r>
              <a:rPr lang="en-US" dirty="0"/>
              <a:t> tricks</a:t>
            </a:r>
          </a:p>
          <a:p>
            <a:pPr lvl="1"/>
            <a:endParaRPr lang="en-US" dirty="0"/>
          </a:p>
          <a:p>
            <a:r>
              <a:rPr lang="en-US" dirty="0"/>
              <a:t>Slide a window on the text</a:t>
            </a:r>
          </a:p>
          <a:p>
            <a:pPr lvl="1"/>
            <a:r>
              <a:rPr lang="en-US" dirty="0"/>
              <a:t>For example, predict the next word</a:t>
            </a:r>
          </a:p>
          <a:p>
            <a:pPr lvl="1"/>
            <a:r>
              <a:rPr lang="en-US" dirty="0"/>
              <a:t>“Mary had a little lamb”</a:t>
            </a:r>
          </a:p>
          <a:p>
            <a:pPr lvl="1"/>
            <a:r>
              <a:rPr lang="en-US" dirty="0"/>
              <a:t>(Mary, had), (had, a), (a, little), (little, lamb)</a:t>
            </a:r>
          </a:p>
        </p:txBody>
      </p:sp>
    </p:spTree>
    <p:extLst>
      <p:ext uri="{BB962C8B-B14F-4D97-AF65-F5344CB8AC3E}">
        <p14:creationId xmlns:p14="http://schemas.microsoft.com/office/powerpoint/2010/main" val="3450951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22112-0C5C-4FF6-8171-630E177C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8FB795-581D-4406-B563-CE1C1B9AE90E}"/>
              </a:ext>
            </a:extLst>
          </p:cNvPr>
          <p:cNvGrpSpPr/>
          <p:nvPr/>
        </p:nvGrpSpPr>
        <p:grpSpPr>
          <a:xfrm>
            <a:off x="1118586" y="2607168"/>
            <a:ext cx="488272" cy="2308195"/>
            <a:chOff x="1704512" y="2166151"/>
            <a:chExt cx="488272" cy="23081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874EAC-BE4F-47C8-9021-3BE61A1AFD6D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A77407-3E69-4D78-9782-78ACD184EF2C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B3F3FF-8167-4A3E-95EE-EDE83850A000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68BF04-F9DC-47CC-8195-F4C6DE3D596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7BA753-F42B-4EBE-8CD1-63671B0FF0D9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6AF3202-3AE9-477F-89E7-24B8F2309E79}"/>
              </a:ext>
            </a:extLst>
          </p:cNvPr>
          <p:cNvSpPr/>
          <p:nvPr/>
        </p:nvSpPr>
        <p:spPr>
          <a:xfrm>
            <a:off x="2352582" y="1914708"/>
            <a:ext cx="1970839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(Vocabulary size *</a:t>
            </a:r>
          </a:p>
          <a:p>
            <a:pPr algn="ctr"/>
            <a:r>
              <a:rPr lang="en-US" dirty="0"/>
              <a:t>Embedding size)</a:t>
            </a:r>
          </a:p>
          <a:p>
            <a:pPr algn="ctr"/>
            <a:r>
              <a:rPr lang="en-US" dirty="0"/>
              <a:t>weights, no bias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A1AC675-4797-4D5A-AE0D-C1C672B10859}"/>
              </a:ext>
            </a:extLst>
          </p:cNvPr>
          <p:cNvSpPr/>
          <p:nvPr/>
        </p:nvSpPr>
        <p:spPr>
          <a:xfrm>
            <a:off x="1686756" y="3639845"/>
            <a:ext cx="585928" cy="35224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23190C73-961A-4F51-BDD3-331011553EF3}"/>
              </a:ext>
            </a:extLst>
          </p:cNvPr>
          <p:cNvSpPr/>
          <p:nvPr/>
        </p:nvSpPr>
        <p:spPr>
          <a:xfrm>
            <a:off x="719091" y="2607168"/>
            <a:ext cx="257453" cy="230819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B45C74-F48F-47C4-9EBE-0048E759CD36}"/>
              </a:ext>
            </a:extLst>
          </p:cNvPr>
          <p:cNvSpPr txBox="1"/>
          <p:nvPr/>
        </p:nvSpPr>
        <p:spPr>
          <a:xfrm rot="16200000">
            <a:off x="-379975" y="3527771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Vocabulary size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519F67-AB56-4621-BCEF-9FCB4182ACAD}"/>
              </a:ext>
            </a:extLst>
          </p:cNvPr>
          <p:cNvSpPr txBox="1"/>
          <p:nvPr/>
        </p:nvSpPr>
        <p:spPr>
          <a:xfrm>
            <a:off x="763478" y="5053836"/>
            <a:ext cx="11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encoding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426695-8A37-4ADF-882B-CED2DB9E0163}"/>
              </a:ext>
            </a:extLst>
          </p:cNvPr>
          <p:cNvSpPr txBox="1"/>
          <p:nvPr/>
        </p:nvSpPr>
        <p:spPr>
          <a:xfrm>
            <a:off x="619214" y="1329933"/>
            <a:ext cx="1577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“Mary”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60F4857-B49F-4731-962F-1B1DB26185A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407849" y="1914708"/>
            <a:ext cx="0" cy="58477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5686A7C-4CF3-4A10-A3DE-14326EDB9BB9}"/>
              </a:ext>
            </a:extLst>
          </p:cNvPr>
          <p:cNvSpPr/>
          <p:nvPr/>
        </p:nvSpPr>
        <p:spPr>
          <a:xfrm>
            <a:off x="4421074" y="3639845"/>
            <a:ext cx="1486729" cy="3522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E610879-A85B-4DF8-85E0-0203E9E38CA8}"/>
              </a:ext>
            </a:extLst>
          </p:cNvPr>
          <p:cNvGrpSpPr/>
          <p:nvPr/>
        </p:nvGrpSpPr>
        <p:grpSpPr>
          <a:xfrm>
            <a:off x="4614166" y="1233578"/>
            <a:ext cx="488272" cy="2308195"/>
            <a:chOff x="1704512" y="2166151"/>
            <a:chExt cx="488272" cy="23081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F84321-8900-444B-801F-DCD37D0C6747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0.2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236FF1-2F15-4DB5-83BA-43E7E4BA9AB0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-1.9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BFF97F-E6FE-489A-BA7F-4DDBBA5A030F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-0.1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7A1DC5-BDB4-4B52-ACAB-ADF744CEF99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3D7111-8396-4141-B106-6BA58EBBE980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1.4</a:t>
              </a:r>
            </a:p>
          </p:txBody>
        </p:sp>
      </p:grp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4F6371B3-C314-4857-BA1A-C0890F2E84AC}"/>
              </a:ext>
            </a:extLst>
          </p:cNvPr>
          <p:cNvSpPr/>
          <p:nvPr/>
        </p:nvSpPr>
        <p:spPr>
          <a:xfrm>
            <a:off x="5214145" y="1238290"/>
            <a:ext cx="297405" cy="23099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5E0DD9D-3630-4B8A-8EFC-F391E61605EE}"/>
              </a:ext>
            </a:extLst>
          </p:cNvPr>
          <p:cNvSpPr txBox="1"/>
          <p:nvPr/>
        </p:nvSpPr>
        <p:spPr>
          <a:xfrm rot="5400000">
            <a:off x="4793780" y="2185603"/>
            <a:ext cx="185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 size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CA389A9-6521-4AF0-B99C-84A1B02125D4}"/>
              </a:ext>
            </a:extLst>
          </p:cNvPr>
          <p:cNvSpPr/>
          <p:nvPr/>
        </p:nvSpPr>
        <p:spPr>
          <a:xfrm>
            <a:off x="6072695" y="1926036"/>
            <a:ext cx="1970839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(Embedding size *</a:t>
            </a:r>
          </a:p>
          <a:p>
            <a:pPr algn="ctr"/>
            <a:r>
              <a:rPr lang="en-US" dirty="0"/>
              <a:t>Vocabulary size)</a:t>
            </a:r>
          </a:p>
          <a:p>
            <a:pPr algn="ctr"/>
            <a:r>
              <a:rPr lang="en-US" dirty="0"/>
              <a:t>weights, no bias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EF8FB0EA-4928-4753-BF59-B2CFFB9D2398}"/>
              </a:ext>
            </a:extLst>
          </p:cNvPr>
          <p:cNvSpPr/>
          <p:nvPr/>
        </p:nvSpPr>
        <p:spPr>
          <a:xfrm>
            <a:off x="8141188" y="3639845"/>
            <a:ext cx="585928" cy="3522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B678DD4-C192-463D-88AC-84E3C5BC3BF5}"/>
              </a:ext>
            </a:extLst>
          </p:cNvPr>
          <p:cNvSpPr/>
          <p:nvPr/>
        </p:nvSpPr>
        <p:spPr>
          <a:xfrm>
            <a:off x="8824771" y="1926036"/>
            <a:ext cx="1082710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351B29B-04A1-4D67-A926-CAF62628B3A6}"/>
              </a:ext>
            </a:extLst>
          </p:cNvPr>
          <p:cNvSpPr/>
          <p:nvPr/>
        </p:nvSpPr>
        <p:spPr>
          <a:xfrm>
            <a:off x="10051741" y="3639845"/>
            <a:ext cx="585928" cy="35224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09CB2C79-2E8C-49A3-96D0-30A8798167F2}"/>
              </a:ext>
            </a:extLst>
          </p:cNvPr>
          <p:cNvGrpSpPr/>
          <p:nvPr/>
        </p:nvGrpSpPr>
        <p:grpSpPr>
          <a:xfrm>
            <a:off x="10757407" y="2607168"/>
            <a:ext cx="488272" cy="2308195"/>
            <a:chOff x="1704512" y="2166151"/>
            <a:chExt cx="488272" cy="23081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DB68C1-55BF-4109-A6A6-6669E1BC0E57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D3B3F3-E212-4D19-A58F-80FE97E340C7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925843-3332-4F01-A63B-E290452470B7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EF8559-D3D6-41FB-8BC7-207176F1C285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0.9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97DB14-5C43-484C-90AB-E357248A39A9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0.2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9DC5A4B-11FD-49BC-9945-53DE60661307}"/>
              </a:ext>
            </a:extLst>
          </p:cNvPr>
          <p:cNvGrpSpPr/>
          <p:nvPr/>
        </p:nvGrpSpPr>
        <p:grpSpPr>
          <a:xfrm rot="10800000">
            <a:off x="11390081" y="2607168"/>
            <a:ext cx="666734" cy="2308195"/>
            <a:chOff x="4973542" y="4112805"/>
            <a:chExt cx="666734" cy="2308195"/>
          </a:xfrm>
        </p:grpSpPr>
        <p:sp>
          <p:nvSpPr>
            <p:cNvPr id="38" name="Accolade ouvrante 37">
              <a:extLst>
                <a:ext uri="{FF2B5EF4-FFF2-40B4-BE49-F238E27FC236}">
                  <a16:creationId xmlns:a16="http://schemas.microsoft.com/office/drawing/2014/main" id="{4DA2B524-AA38-418F-8FF8-524FC7A90E8C}"/>
                </a:ext>
              </a:extLst>
            </p:cNvPr>
            <p:cNvSpPr/>
            <p:nvPr/>
          </p:nvSpPr>
          <p:spPr>
            <a:xfrm>
              <a:off x="5382823" y="4112805"/>
              <a:ext cx="257453" cy="230819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3DC1B95-8AF9-4467-BA91-6B19C7C2C8BB}"/>
                </a:ext>
              </a:extLst>
            </p:cNvPr>
            <p:cNvSpPr txBox="1"/>
            <p:nvPr/>
          </p:nvSpPr>
          <p:spPr>
            <a:xfrm rot="16200000">
              <a:off x="4283757" y="5033408"/>
              <a:ext cx="1748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Vocabulary size</a:t>
              </a:r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B4FC9259-B0D1-4087-A7D9-154395B205B7}"/>
              </a:ext>
            </a:extLst>
          </p:cNvPr>
          <p:cNvSpPr txBox="1"/>
          <p:nvPr/>
        </p:nvSpPr>
        <p:spPr>
          <a:xfrm>
            <a:off x="10289250" y="1172700"/>
            <a:ext cx="1398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5E0B4"/>
                </a:solidFill>
              </a:rPr>
              <a:t>“had”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95F5C7D-962C-4AEA-B630-CEF334328892}"/>
              </a:ext>
            </a:extLst>
          </p:cNvPr>
          <p:cNvSpPr txBox="1"/>
          <p:nvPr/>
        </p:nvSpPr>
        <p:spPr>
          <a:xfrm>
            <a:off x="5934725" y="1101149"/>
            <a:ext cx="3990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 the next word!</a:t>
            </a: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D4AF4480-A922-4347-AE7F-5C84631BF796}"/>
              </a:ext>
            </a:extLst>
          </p:cNvPr>
          <p:cNvSpPr/>
          <p:nvPr/>
        </p:nvSpPr>
        <p:spPr>
          <a:xfrm rot="10800000">
            <a:off x="3338001" y="5181997"/>
            <a:ext cx="8178811" cy="35224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6FA33-687B-4F9D-9015-9F3E59E84EA1}"/>
              </a:ext>
            </a:extLst>
          </p:cNvPr>
          <p:cNvCxnSpPr>
            <a:cxnSpLocks/>
          </p:cNvCxnSpPr>
          <p:nvPr/>
        </p:nvCxnSpPr>
        <p:spPr>
          <a:xfrm>
            <a:off x="11001542" y="1769982"/>
            <a:ext cx="0" cy="698713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FC70CFBA-F492-46CD-B849-027370FA956F}"/>
              </a:ext>
            </a:extLst>
          </p:cNvPr>
          <p:cNvSpPr txBox="1"/>
          <p:nvPr/>
        </p:nvSpPr>
        <p:spPr>
          <a:xfrm>
            <a:off x="4449506" y="5534238"/>
            <a:ext cx="595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Backpropagating categorical cross-entropy loss</a:t>
            </a:r>
          </a:p>
        </p:txBody>
      </p:sp>
    </p:spTree>
    <p:extLst>
      <p:ext uri="{BB962C8B-B14F-4D97-AF65-F5344CB8AC3E}">
        <p14:creationId xmlns:p14="http://schemas.microsoft.com/office/powerpoint/2010/main" val="28943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1A980-CD91-49AB-B47A-38F993F7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embeddings: 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DA1883-38B2-4492-942A-036050472D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Predict the word between two other words</a:t>
            </a:r>
          </a:p>
          <a:p>
            <a:pPr lvl="1"/>
            <a:r>
              <a:rPr lang="en-US" dirty="0"/>
              <a:t>“Mary had a little lamb”</a:t>
            </a:r>
          </a:p>
          <a:p>
            <a:pPr lvl="1"/>
            <a:r>
              <a:rPr lang="en-US" dirty="0"/>
              <a:t>(Mary, had), (a, had); (had, a), (little, a); (a, little), (lamb, little)</a:t>
            </a:r>
          </a:p>
        </p:txBody>
      </p:sp>
    </p:spTree>
    <p:extLst>
      <p:ext uri="{BB962C8B-B14F-4D97-AF65-F5344CB8AC3E}">
        <p14:creationId xmlns:p14="http://schemas.microsoft.com/office/powerpoint/2010/main" val="130626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4BE18-12E3-409A-95C6-0E33894A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 embeddings: </a:t>
            </a:r>
            <a:r>
              <a:rPr lang="en-US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8067D9E7-7B9B-4E16-A07A-A7A6CF49BF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Another possibility, skip-gram</a:t>
                </a:r>
              </a:p>
              <a:p>
                <a:pPr lvl="1"/>
                <a:r>
                  <a:rPr lang="en-US" dirty="0"/>
                  <a:t>“Context window” centered on a word,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 on each side</a:t>
                </a:r>
              </a:p>
              <a:p>
                <a:pPr lvl="1"/>
                <a:r>
                  <a:rPr lang="en-US" dirty="0"/>
                  <a:t>Create training samples from central word to each side word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Skip-gram also uses </a:t>
                </a:r>
                <a:r>
                  <a:rPr lang="en-US" b="1" dirty="0"/>
                  <a:t>negative sampling</a:t>
                </a:r>
              </a:p>
              <a:p>
                <a:pPr lvl="1"/>
                <a:r>
                  <a:rPr lang="en-US" dirty="0"/>
                  <a:t>For each positive sample (shimmered, wide)</a:t>
                </a:r>
              </a:p>
              <a:p>
                <a:pPr lvl="1"/>
                <a:r>
                  <a:rPr lang="en-US" dirty="0"/>
                  <a:t>Get </a:t>
                </a:r>
                <a:r>
                  <a:rPr lang="en-US" i="1" dirty="0"/>
                  <a:t>random words</a:t>
                </a:r>
                <a:r>
                  <a:rPr lang="en-US" dirty="0"/>
                  <a:t> that </a:t>
                </a:r>
                <a:r>
                  <a:rPr lang="en-US" b="1" dirty="0"/>
                  <a:t>don’t appear</a:t>
                </a:r>
                <a:r>
                  <a:rPr lang="en-US" dirty="0"/>
                  <a:t> in context window</a:t>
                </a:r>
              </a:p>
              <a:p>
                <a:pPr lvl="1"/>
                <a:r>
                  <a:rPr lang="en-US" dirty="0"/>
                  <a:t>Loss function to get </a:t>
                </a:r>
                <a:r>
                  <a:rPr lang="en-US" dirty="0" err="1"/>
                  <a:t>softmax</a:t>
                </a:r>
                <a:r>
                  <a:rPr lang="en-US" dirty="0"/>
                  <a:t> outputs as close as possible to zero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8067D9E7-7B9B-4E16-A07A-A7A6CF49B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2D01AEF1-A347-4271-97FC-5C38E87ED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59" y="2968938"/>
            <a:ext cx="8430802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2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8D95E-68F8-4888-B1DC-142F77A9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ECB41-5AFE-4905-9233-2CEDC1D5E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2F01296D-526B-427C-9956-F784048F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4663736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8D95E-68F8-4888-B1DC-142F77A9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ECB41-5AFE-4905-9233-2CEDC1D5E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2F01296D-526B-427C-9956-F784048F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4663736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90427903-46B6-4CF2-B398-29435FB9F237}"/>
              </a:ext>
            </a:extLst>
          </p:cNvPr>
          <p:cNvSpPr/>
          <p:nvPr/>
        </p:nvSpPr>
        <p:spPr>
          <a:xfrm>
            <a:off x="9542660" y="758825"/>
            <a:ext cx="1295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96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6E3D2-327E-40EB-BB24-0CE7D89E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DE8C1C-25D4-4D3B-A35D-6ED26D929C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“French”, “British”, “American”…</a:t>
            </a:r>
          </a:p>
          <a:p>
            <a:pPr lvl="1"/>
            <a:r>
              <a:rPr lang="en-US" dirty="0"/>
              <a:t>Adjectives for nationality!</a:t>
            </a:r>
          </a:p>
          <a:p>
            <a:pPr lvl="1"/>
            <a:r>
              <a:rPr lang="en-US" dirty="0"/>
              <a:t>Nearby, you have “languages”, “countries”</a:t>
            </a:r>
          </a:p>
          <a:p>
            <a:pPr lvl="1"/>
            <a:r>
              <a:rPr lang="en-US" dirty="0"/>
              <a:t>Also, “England”, “Europe”, “International”,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B029C772-7CD6-4CA2-BD1F-E7D0EC6AE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47552" y="1233578"/>
            <a:ext cx="6296895" cy="2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5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28414-2EE8-4D30-9AAD-E66C4CC8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B05F4F-FA93-4411-B4B0-C143CEC5F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4EC72946-D21B-4458-8358-E414A71B7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4663736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C296D1A-1662-447E-8C6D-5C6A5F9209D5}"/>
              </a:ext>
            </a:extLst>
          </p:cNvPr>
          <p:cNvSpPr/>
          <p:nvPr/>
        </p:nvSpPr>
        <p:spPr>
          <a:xfrm>
            <a:off x="7880114" y="-3054"/>
            <a:ext cx="1319304" cy="13256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04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F965F-BB0E-4FA6-B426-B0EC52AD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B6501C-097B-40AB-8932-A5B77B792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“one”, “two”, “zero”, “seven”, “million”…</a:t>
            </a:r>
          </a:p>
          <a:p>
            <a:pPr lvl="1"/>
            <a:r>
              <a:rPr lang="en-US" dirty="0"/>
              <a:t>Numbers, quantities; nearby, some units of measurement</a:t>
            </a:r>
          </a:p>
          <a:p>
            <a:pPr lvl="1"/>
            <a:r>
              <a:rPr lang="en-US" dirty="0"/>
              <a:t>Also “</a:t>
            </a:r>
            <a:r>
              <a:rPr lang="en-US" dirty="0" err="1"/>
              <a:t>th</a:t>
            </a:r>
            <a:r>
              <a:rPr lang="en-US" dirty="0"/>
              <a:t>”, and “</a:t>
            </a:r>
            <a:r>
              <a:rPr lang="en-US" dirty="0" err="1"/>
              <a:t>st</a:t>
            </a:r>
            <a:r>
              <a:rPr lang="en-US" dirty="0"/>
              <a:t>”, as in 9-th, 1-st</a:t>
            </a:r>
          </a:p>
          <a:p>
            <a:pPr lvl="1"/>
            <a:r>
              <a:rPr lang="en-US" dirty="0"/>
              <a:t>ISBN (guess usually appears nearby numbers!)</a:t>
            </a:r>
          </a:p>
          <a:p>
            <a:endParaRPr lang="en-US" dirty="0"/>
          </a:p>
        </p:txBody>
      </p:sp>
      <p:pic>
        <p:nvPicPr>
          <p:cNvPr id="6" name="Picture 2" descr="https://www.tensorflow.org/images/tsne.png">
            <a:extLst>
              <a:ext uri="{FF2B5EF4-FFF2-40B4-BE49-F238E27FC236}">
                <a16:creationId xmlns:a16="http://schemas.microsoft.com/office/drawing/2014/main" id="{2D2ACECC-1D34-42F4-93BB-9BCC6208B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7397" y="1233578"/>
            <a:ext cx="2417205" cy="267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65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25AC3A-B916-4C76-BF2E-CEB0DE81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3F616678-42D4-4EC9-82A6-68EE83FD4AE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Curiously, an embedding is not necessarily related to DL</a:t>
                </a:r>
              </a:p>
              <a:p>
                <a:r>
                  <a:rPr lang="en-US" dirty="0"/>
                  <a:t>An embedding is a </a:t>
                </a:r>
                <a:r>
                  <a:rPr lang="en-US" b="1" dirty="0"/>
                  <a:t>vectorial space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semantics</a:t>
                </a:r>
              </a:p>
              <a:p>
                <a:pPr lvl="1"/>
                <a:r>
                  <a:rPr lang="en-US" dirty="0"/>
                  <a:t>Distances and relative positions between points have a </a:t>
                </a:r>
                <a:r>
                  <a:rPr lang="en-US" i="1" dirty="0"/>
                  <a:t>meaning</a:t>
                </a:r>
              </a:p>
              <a:p>
                <a:pPr lvl="1"/>
                <a:r>
                  <a:rPr lang="en-US" dirty="0"/>
                  <a:t>And displacements/transformations might also have meaning</a:t>
                </a:r>
              </a:p>
              <a:p>
                <a:pPr lvl="1"/>
                <a:r>
                  <a:rPr lang="en-US" dirty="0"/>
                  <a:t>Vocabulary clash, “vector”/“point”</a:t>
                </a:r>
              </a:p>
              <a:p>
                <a:endParaRPr lang="en-US" dirty="0"/>
              </a:p>
              <a:p>
                <a:r>
                  <a:rPr lang="en-US" dirty="0"/>
                  <a:t>Let’s build an embedding! Meaningful dimensions for </a:t>
                </a:r>
                <a:r>
                  <a:rPr lang="en-US" b="1" dirty="0"/>
                  <a:t>cities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3F616678-42D4-4EC9-82A6-68EE83FD4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333" t="-2734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049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E84AE8-42A7-4C3B-9AF7-5F1ED1AF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A918B6-3FBC-46E2-81B8-225B208639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happening here?</a:t>
            </a:r>
          </a:p>
          <a:p>
            <a:pPr lvl="1"/>
            <a:r>
              <a:rPr lang="en-US" dirty="0"/>
              <a:t>Algorithm has </a:t>
            </a:r>
            <a:r>
              <a:rPr lang="en-US" b="1" dirty="0"/>
              <a:t>no semantic</a:t>
            </a:r>
            <a:r>
              <a:rPr lang="en-US" dirty="0"/>
              <a:t> info (</a:t>
            </a:r>
            <a:r>
              <a:rPr lang="en-US" b="1" dirty="0"/>
              <a:t>no meaning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words with </a:t>
            </a:r>
            <a:r>
              <a:rPr lang="en-US" b="1" dirty="0"/>
              <a:t>similar meaning</a:t>
            </a:r>
            <a:r>
              <a:rPr lang="en-US" dirty="0"/>
              <a:t> are </a:t>
            </a:r>
            <a:r>
              <a:rPr lang="en-US" b="1" dirty="0"/>
              <a:t>close</a:t>
            </a:r>
            <a:endParaRPr lang="en-US" dirty="0"/>
          </a:p>
          <a:p>
            <a:r>
              <a:rPr lang="en-US" dirty="0"/>
              <a:t>Just by looking at the position of words in text</a:t>
            </a:r>
          </a:p>
          <a:p>
            <a:pPr lvl="1"/>
            <a:r>
              <a:rPr lang="en-US" dirty="0"/>
              <a:t>Similar </a:t>
            </a:r>
            <a:r>
              <a:rPr lang="en-US" i="1" dirty="0"/>
              <a:t>use</a:t>
            </a:r>
            <a:r>
              <a:rPr lang="en-US" dirty="0"/>
              <a:t> -&gt; same </a:t>
            </a:r>
            <a:r>
              <a:rPr lang="en-US" i="1" dirty="0"/>
              <a:t>positions</a:t>
            </a:r>
            <a:r>
              <a:rPr lang="en-US" dirty="0"/>
              <a:t> with respect to other words</a:t>
            </a:r>
          </a:p>
          <a:p>
            <a:pPr lvl="1"/>
            <a:r>
              <a:rPr lang="en-US" dirty="0"/>
              <a:t>Word2Vec captures </a:t>
            </a:r>
            <a:r>
              <a:rPr lang="en-US" i="1" dirty="0"/>
              <a:t>some </a:t>
            </a:r>
            <a:r>
              <a:rPr lang="en-US" dirty="0"/>
              <a:t>aspects of meaning</a:t>
            </a:r>
          </a:p>
          <a:p>
            <a:r>
              <a:rPr lang="en-US" dirty="0"/>
              <a:t>Can we do something else with Word2Vec?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9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99DEF-72C2-4FB5-A443-3B50B42A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2FF5A6-7F85-48E4-9EC9-743A6AF19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2AA56409-239F-46FF-836B-42E5ACEB8B0E}"/>
              </a:ext>
            </a:extLst>
          </p:cNvPr>
          <p:cNvCxnSpPr/>
          <p:nvPr/>
        </p:nvCxnSpPr>
        <p:spPr>
          <a:xfrm flipV="1">
            <a:off x="1066800" y="2362200"/>
            <a:ext cx="0" cy="358140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B2C9DB7-AFCB-46F3-9B54-7A8983F28D73}"/>
              </a:ext>
            </a:extLst>
          </p:cNvPr>
          <p:cNvCxnSpPr/>
          <p:nvPr/>
        </p:nvCxnSpPr>
        <p:spPr>
          <a:xfrm>
            <a:off x="1066800" y="5943600"/>
            <a:ext cx="563880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D0B6EF87-D5CD-4651-BF4C-36DC9E655A2A}"/>
              </a:ext>
            </a:extLst>
          </p:cNvPr>
          <p:cNvSpPr/>
          <p:nvPr/>
        </p:nvSpPr>
        <p:spPr>
          <a:xfrm>
            <a:off x="1295400" y="5029200"/>
            <a:ext cx="152400" cy="152400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353D150-774B-4EB2-9097-F5C4862234FD}"/>
              </a:ext>
            </a:extLst>
          </p:cNvPr>
          <p:cNvSpPr/>
          <p:nvPr/>
        </p:nvSpPr>
        <p:spPr>
          <a:xfrm>
            <a:off x="2209800" y="2971800"/>
            <a:ext cx="152400" cy="152400"/>
          </a:xfrm>
          <a:prstGeom prst="ellips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12965C-EAA0-4DBA-B1FC-25FA7474F4EA}"/>
              </a:ext>
            </a:extLst>
          </p:cNvPr>
          <p:cNvSpPr txBox="1"/>
          <p:nvPr/>
        </p:nvSpPr>
        <p:spPr>
          <a:xfrm>
            <a:off x="1295400" y="5117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“Man”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66D630-4C0F-4E9C-B240-06FFAC5809D9}"/>
              </a:ext>
            </a:extLst>
          </p:cNvPr>
          <p:cNvSpPr txBox="1"/>
          <p:nvPr/>
        </p:nvSpPr>
        <p:spPr>
          <a:xfrm>
            <a:off x="22098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“Woman”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A2BCA25-88C2-4D05-B145-727ED78EF97B}"/>
              </a:ext>
            </a:extLst>
          </p:cNvPr>
          <p:cNvCxnSpPr>
            <a:stCxn id="6" idx="0"/>
            <a:endCxn id="7" idx="4"/>
          </p:cNvCxnSpPr>
          <p:nvPr/>
        </p:nvCxnSpPr>
        <p:spPr>
          <a:xfrm flipV="1">
            <a:off x="1371600" y="3124200"/>
            <a:ext cx="914400" cy="19050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sp>
        <p:nvSpPr>
          <p:cNvPr id="11" name="Rectangle 9">
            <a:extLst>
              <a:ext uri="{FF2B5EF4-FFF2-40B4-BE49-F238E27FC236}">
                <a16:creationId xmlns:a16="http://schemas.microsoft.com/office/drawing/2014/main" id="{AD8D3793-D791-48DC-B5E7-F594EC7C4960}"/>
              </a:ext>
            </a:extLst>
          </p:cNvPr>
          <p:cNvSpPr/>
          <p:nvPr/>
        </p:nvSpPr>
        <p:spPr>
          <a:xfrm>
            <a:off x="3467100" y="4076700"/>
            <a:ext cx="3505200" cy="762000"/>
          </a:xfrm>
          <a:prstGeom prst="wedgeRectCallout">
            <a:avLst>
              <a:gd name="adj1" fmla="val -93355"/>
              <a:gd name="adj2" fmla="val -75500"/>
            </a:avLst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TRANSFORMATION THAT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BE COMPUTED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B00C8B-F39B-4F36-97F9-F6BC18B94EC3}"/>
              </a:ext>
            </a:extLst>
          </p:cNvPr>
          <p:cNvSpPr/>
          <p:nvPr/>
        </p:nvSpPr>
        <p:spPr>
          <a:xfrm>
            <a:off x="3429000" y="3124200"/>
            <a:ext cx="3505200" cy="762000"/>
          </a:xfrm>
          <a:prstGeom prst="wedgeRectCallout">
            <a:avLst>
              <a:gd name="adj1" fmla="val -91529"/>
              <a:gd name="adj2" fmla="val 48100"/>
            </a:avLst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WOMAN - MAN</a:t>
            </a:r>
          </a:p>
        </p:txBody>
      </p:sp>
    </p:spTree>
    <p:extLst>
      <p:ext uri="{BB962C8B-B14F-4D97-AF65-F5344CB8AC3E}">
        <p14:creationId xmlns:p14="http://schemas.microsoft.com/office/powerpoint/2010/main" val="32336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AC19D-8B6D-4845-BB91-1D57500D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E346A5-B44C-42F6-8154-FD717E9B9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D794373-D118-48F1-BCCC-2A7B1F5A7030}"/>
              </a:ext>
            </a:extLst>
          </p:cNvPr>
          <p:cNvCxnSpPr/>
          <p:nvPr/>
        </p:nvCxnSpPr>
        <p:spPr>
          <a:xfrm flipV="1">
            <a:off x="1066800" y="2362200"/>
            <a:ext cx="0" cy="358140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E29D1682-DE2F-4BD9-BADE-8D96A03AE9C6}"/>
              </a:ext>
            </a:extLst>
          </p:cNvPr>
          <p:cNvCxnSpPr/>
          <p:nvPr/>
        </p:nvCxnSpPr>
        <p:spPr>
          <a:xfrm>
            <a:off x="1066800" y="5943600"/>
            <a:ext cx="563880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9BCF2F0B-F396-42FE-81AF-077DB5524964}"/>
              </a:ext>
            </a:extLst>
          </p:cNvPr>
          <p:cNvSpPr/>
          <p:nvPr/>
        </p:nvSpPr>
        <p:spPr>
          <a:xfrm>
            <a:off x="1295400" y="5029200"/>
            <a:ext cx="152400" cy="152400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BD84C2B-EF8C-4B65-8483-E007AA14E551}"/>
              </a:ext>
            </a:extLst>
          </p:cNvPr>
          <p:cNvSpPr/>
          <p:nvPr/>
        </p:nvSpPr>
        <p:spPr>
          <a:xfrm>
            <a:off x="2209800" y="2971800"/>
            <a:ext cx="152400" cy="152400"/>
          </a:xfrm>
          <a:prstGeom prst="ellips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97F854B-2366-492F-A7D9-F3AC466CBAC1}"/>
              </a:ext>
            </a:extLst>
          </p:cNvPr>
          <p:cNvSpPr txBox="1"/>
          <p:nvPr/>
        </p:nvSpPr>
        <p:spPr>
          <a:xfrm>
            <a:off x="1295400" y="5117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“Man”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6860B34-095D-45E5-BCB2-927B4DE50DF9}"/>
              </a:ext>
            </a:extLst>
          </p:cNvPr>
          <p:cNvSpPr txBox="1"/>
          <p:nvPr/>
        </p:nvSpPr>
        <p:spPr>
          <a:xfrm>
            <a:off x="22098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“Woman”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F3004A5-098E-4A24-8CD5-6D8BE9C30988}"/>
              </a:ext>
            </a:extLst>
          </p:cNvPr>
          <p:cNvCxnSpPr>
            <a:stCxn id="32" idx="0"/>
            <a:endCxn id="33" idx="4"/>
          </p:cNvCxnSpPr>
          <p:nvPr/>
        </p:nvCxnSpPr>
        <p:spPr>
          <a:xfrm flipV="1">
            <a:off x="1371600" y="3124200"/>
            <a:ext cx="914400" cy="19050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C7217840-B3EF-4B50-82A6-B08564B50A1F}"/>
              </a:ext>
            </a:extLst>
          </p:cNvPr>
          <p:cNvSpPr/>
          <p:nvPr/>
        </p:nvSpPr>
        <p:spPr>
          <a:xfrm>
            <a:off x="4572000" y="4648200"/>
            <a:ext cx="152400" cy="152400"/>
          </a:xfrm>
          <a:prstGeom prst="ellipse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8412186-97FD-4505-95E9-2BC2CE1D8DE3}"/>
              </a:ext>
            </a:extLst>
          </p:cNvPr>
          <p:cNvSpPr txBox="1"/>
          <p:nvPr/>
        </p:nvSpPr>
        <p:spPr>
          <a:xfrm>
            <a:off x="4572000" y="4736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“King”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50C518F-E0DC-4E9B-B951-1A1A9949B644}"/>
              </a:ext>
            </a:extLst>
          </p:cNvPr>
          <p:cNvSpPr/>
          <p:nvPr/>
        </p:nvSpPr>
        <p:spPr>
          <a:xfrm>
            <a:off x="5410200" y="2514600"/>
            <a:ext cx="152400" cy="152400"/>
          </a:xfrm>
          <a:prstGeom prst="ellipse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3D97632-EFC3-4ACC-9934-87D7377F78BC}"/>
              </a:ext>
            </a:extLst>
          </p:cNvPr>
          <p:cNvSpPr txBox="1"/>
          <p:nvPr/>
        </p:nvSpPr>
        <p:spPr>
          <a:xfrm>
            <a:off x="5562600" y="2286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“Queen”</a:t>
            </a: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A3417239-E97F-4276-9AE8-3696D844B159}"/>
              </a:ext>
            </a:extLst>
          </p:cNvPr>
          <p:cNvSpPr/>
          <p:nvPr/>
        </p:nvSpPr>
        <p:spPr>
          <a:xfrm>
            <a:off x="5486400" y="4876800"/>
            <a:ext cx="3505200" cy="762000"/>
          </a:xfrm>
          <a:prstGeom prst="wedgeRectCallout">
            <a:avLst>
              <a:gd name="adj1" fmla="val -58659"/>
              <a:gd name="adj2" fmla="val -205100"/>
            </a:avLst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MASCULINE -&gt; FEMININE</a:t>
            </a:r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4ED49F2C-9332-4461-9DD8-484E5D3AB417}"/>
              </a:ext>
            </a:extLst>
          </p:cNvPr>
          <p:cNvSpPr/>
          <p:nvPr/>
        </p:nvSpPr>
        <p:spPr>
          <a:xfrm>
            <a:off x="5486400" y="2819400"/>
            <a:ext cx="3505200" cy="762000"/>
          </a:xfrm>
          <a:prstGeom prst="wedgeRectCallout">
            <a:avLst>
              <a:gd name="adj1" fmla="val -58398"/>
              <a:gd name="adj2" fmla="val 63700"/>
            </a:avLst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WOMAN – MAN + KING = QUEEN</a:t>
            </a:r>
          </a:p>
        </p:txBody>
      </p:sp>
    </p:spTree>
    <p:extLst>
      <p:ext uri="{BB962C8B-B14F-4D97-AF65-F5344CB8AC3E}">
        <p14:creationId xmlns:p14="http://schemas.microsoft.com/office/powerpoint/2010/main" val="489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277 L 0.26966 -0.054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C3FB0-2189-411D-AA88-A9425A92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943AE-3165-4540-8D01-933EE731D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think about this for a second</a:t>
            </a:r>
          </a:p>
          <a:p>
            <a:pPr lvl="1"/>
            <a:r>
              <a:rPr lang="en-US" dirty="0"/>
              <a:t>No meaning inserted into the algorithm</a:t>
            </a:r>
          </a:p>
          <a:p>
            <a:pPr lvl="1"/>
            <a:r>
              <a:rPr lang="en-US" dirty="0"/>
              <a:t>Words with similar meaning cluster together</a:t>
            </a:r>
          </a:p>
          <a:p>
            <a:pPr lvl="1"/>
            <a:r>
              <a:rPr lang="en-US" i="1" dirty="0"/>
              <a:t>Mathematical </a:t>
            </a:r>
            <a:r>
              <a:rPr lang="en-US" dirty="0"/>
              <a:t>transformations provide </a:t>
            </a:r>
            <a:r>
              <a:rPr lang="en-US" i="1" dirty="0"/>
              <a:t>meaningful </a:t>
            </a:r>
            <a:r>
              <a:rPr lang="en-US" dirty="0"/>
              <a:t>results</a:t>
            </a:r>
          </a:p>
          <a:p>
            <a:endParaRPr lang="en-US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39A0232-E0DF-40B1-B85B-E1C6722A6B4E}"/>
              </a:ext>
            </a:extLst>
          </p:cNvPr>
          <p:cNvSpPr/>
          <p:nvPr/>
        </p:nvSpPr>
        <p:spPr>
          <a:xfrm>
            <a:off x="3387435" y="5080007"/>
            <a:ext cx="152400" cy="152400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F806E8A-5BCD-42B4-ADEC-314748FFA0CC}"/>
              </a:ext>
            </a:extLst>
          </p:cNvPr>
          <p:cNvSpPr/>
          <p:nvPr/>
        </p:nvSpPr>
        <p:spPr>
          <a:xfrm>
            <a:off x="4454235" y="4394207"/>
            <a:ext cx="152400" cy="152400"/>
          </a:xfrm>
          <a:prstGeom prst="ellips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800036-7F24-4DC2-BD22-4637C9F6AA50}"/>
              </a:ext>
            </a:extLst>
          </p:cNvPr>
          <p:cNvSpPr txBox="1"/>
          <p:nvPr/>
        </p:nvSpPr>
        <p:spPr>
          <a:xfrm>
            <a:off x="3387435" y="51678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“Dog”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AB41F9-97EF-45EB-AC8D-F6E88A133E0B}"/>
              </a:ext>
            </a:extLst>
          </p:cNvPr>
          <p:cNvSpPr txBox="1"/>
          <p:nvPr/>
        </p:nvSpPr>
        <p:spPr>
          <a:xfrm>
            <a:off x="4454235" y="416560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“Puppy”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520541D-643A-4201-812D-94BA5E6232EB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3517517" y="4524289"/>
            <a:ext cx="959036" cy="578036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dash"/>
            <a:tailEnd type="triangle"/>
          </a:ln>
          <a:effectLst/>
        </p:spPr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851E89A-860E-4961-87A3-51A649A5C258}"/>
              </a:ext>
            </a:extLst>
          </p:cNvPr>
          <p:cNvSpPr/>
          <p:nvPr/>
        </p:nvSpPr>
        <p:spPr>
          <a:xfrm>
            <a:off x="4759035" y="5689607"/>
            <a:ext cx="152400" cy="152400"/>
          </a:xfrm>
          <a:prstGeom prst="ellipse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4CA83EC-85FF-4528-91F1-9055FCE97C70}"/>
              </a:ext>
            </a:extLst>
          </p:cNvPr>
          <p:cNvSpPr txBox="1"/>
          <p:nvPr/>
        </p:nvSpPr>
        <p:spPr>
          <a:xfrm>
            <a:off x="4759035" y="57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“Cat”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02C1C17-D077-4DDE-BA3C-D78393946559}"/>
              </a:ext>
            </a:extLst>
          </p:cNvPr>
          <p:cNvSpPr/>
          <p:nvPr/>
        </p:nvSpPr>
        <p:spPr>
          <a:xfrm>
            <a:off x="5978235" y="4927607"/>
            <a:ext cx="152400" cy="152400"/>
          </a:xfrm>
          <a:prstGeom prst="ellipse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CA12AF-03AE-423A-962D-8AFB1E32A083}"/>
              </a:ext>
            </a:extLst>
          </p:cNvPr>
          <p:cNvSpPr txBox="1"/>
          <p:nvPr/>
        </p:nvSpPr>
        <p:spPr>
          <a:xfrm>
            <a:off x="6130635" y="469900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“Kitten”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1231602-EFEB-4709-9C42-80857084538A}"/>
              </a:ext>
            </a:extLst>
          </p:cNvPr>
          <p:cNvSpPr/>
          <p:nvPr/>
        </p:nvSpPr>
        <p:spPr>
          <a:xfrm>
            <a:off x="3387435" y="3784607"/>
            <a:ext cx="2133600" cy="457200"/>
          </a:xfrm>
          <a:prstGeom prst="wedgeRectCallout">
            <a:avLst>
              <a:gd name="adj1" fmla="val -22119"/>
              <a:gd name="adj2" fmla="val 176500"/>
            </a:avLst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PUPPY - DOG</a:t>
            </a:r>
          </a:p>
        </p:txBody>
      </p:sp>
      <p:sp>
        <p:nvSpPr>
          <p:cNvPr id="14" name="Parchemin horizontal 8">
            <a:extLst>
              <a:ext uri="{FF2B5EF4-FFF2-40B4-BE49-F238E27FC236}">
                <a16:creationId xmlns:a16="http://schemas.microsoft.com/office/drawing/2014/main" id="{8A7D1138-0D01-4C27-9BC6-D79908FBB8FF}"/>
              </a:ext>
            </a:extLst>
          </p:cNvPr>
          <p:cNvSpPr/>
          <p:nvPr/>
        </p:nvSpPr>
        <p:spPr>
          <a:xfrm>
            <a:off x="5825835" y="3479807"/>
            <a:ext cx="3276600" cy="1055132"/>
          </a:xfrm>
          <a:prstGeom prst="horizontalScroll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DOG : PUPPY = CAT : ???</a:t>
            </a:r>
          </a:p>
        </p:txBody>
      </p:sp>
    </p:spTree>
    <p:extLst>
      <p:ext uri="{BB962C8B-B14F-4D97-AF65-F5344CB8AC3E}">
        <p14:creationId xmlns:p14="http://schemas.microsoft.com/office/powerpoint/2010/main" val="40751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1602 0.0833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C321C-E4D9-4395-96C2-E2A166B7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44109A-4570-499E-A4F0-07F2B7759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does all this mean?</a:t>
            </a:r>
          </a:p>
          <a:p>
            <a:pPr lvl="1"/>
            <a:r>
              <a:rPr lang="en-US" dirty="0"/>
              <a:t>We are not really sure</a:t>
            </a:r>
          </a:p>
          <a:p>
            <a:pPr lvl="1"/>
            <a:r>
              <a:rPr lang="en-US" dirty="0"/>
              <a:t>Obtain semantics just from word positions</a:t>
            </a:r>
          </a:p>
          <a:p>
            <a:pPr lvl="1"/>
            <a:r>
              <a:rPr lang="en-US" dirty="0"/>
              <a:t>Maybe semantics is not as hard of a problem as it looks</a:t>
            </a:r>
          </a:p>
          <a:p>
            <a:r>
              <a:rPr lang="en-US" dirty="0"/>
              <a:t>And Word2Vec is an incredibly </a:t>
            </a:r>
            <a:r>
              <a:rPr lang="en-US" i="1" dirty="0"/>
              <a:t>simple</a:t>
            </a:r>
            <a:r>
              <a:rPr lang="en-US" dirty="0"/>
              <a:t> architecture!</a:t>
            </a:r>
          </a:p>
          <a:p>
            <a:pPr lvl="1"/>
            <a:r>
              <a:rPr lang="en-US" dirty="0"/>
              <a:t>More complex architectures might get even better</a:t>
            </a:r>
          </a:p>
          <a:p>
            <a:pPr lvl="1"/>
            <a:r>
              <a:rPr lang="en-US" dirty="0"/>
              <a:t>And they are (</a:t>
            </a:r>
            <a:r>
              <a:rPr lang="en-US" dirty="0" err="1"/>
              <a:t>ChatGPT</a:t>
            </a:r>
            <a:r>
              <a:rPr lang="en-US" dirty="0"/>
              <a:t>, Transformers, etc.)</a:t>
            </a:r>
          </a:p>
        </p:txBody>
      </p:sp>
    </p:spTree>
    <p:extLst>
      <p:ext uri="{BB962C8B-B14F-4D97-AF65-F5344CB8AC3E}">
        <p14:creationId xmlns:p14="http://schemas.microsoft.com/office/powerpoint/2010/main" val="4028371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5B165-0142-428C-9C89-17AFCAB7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D806E3-C328-4A5D-B105-41A2BE42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Vocabulary is not straightforward</a:t>
            </a:r>
          </a:p>
          <a:p>
            <a:pPr lvl="1"/>
            <a:r>
              <a:rPr lang="en-US" dirty="0"/>
              <a:t>Elements in Vocabulary are called “tokens”</a:t>
            </a:r>
          </a:p>
          <a:p>
            <a:pPr lvl="1"/>
            <a:r>
              <a:rPr lang="en-US" dirty="0"/>
              <a:t>“Tokenization” is the process to create good tokens</a:t>
            </a:r>
          </a:p>
          <a:p>
            <a:endParaRPr lang="en-US" dirty="0"/>
          </a:p>
          <a:p>
            <a:r>
              <a:rPr lang="en-US" dirty="0"/>
              <a:t>It’s another optimization problem</a:t>
            </a:r>
          </a:p>
          <a:p>
            <a:pPr lvl="1"/>
            <a:r>
              <a:rPr lang="en-US" dirty="0"/>
              <a:t>“What is the set of tokens that gives me the best result?”</a:t>
            </a:r>
          </a:p>
          <a:p>
            <a:pPr lvl="1"/>
            <a:r>
              <a:rPr lang="en-US" dirty="0"/>
              <a:t>E.g., discard or keep less frequent tokens?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86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74814-CE94-47D3-BD5A-E74D7174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596ED-FE62-44E7-9FAB-AE28252BF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text from natural language?</a:t>
            </a:r>
          </a:p>
        </p:txBody>
      </p:sp>
    </p:spTree>
    <p:extLst>
      <p:ext uri="{BB962C8B-B14F-4D97-AF65-F5344CB8AC3E}">
        <p14:creationId xmlns:p14="http://schemas.microsoft.com/office/powerpoint/2010/main" val="1120164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74814-CE94-47D3-BD5A-E74D7174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596ED-FE62-44E7-9FAB-AE28252BF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text from natural language?</a:t>
            </a:r>
          </a:p>
          <a:p>
            <a:r>
              <a:rPr lang="en-US" dirty="0"/>
              <a:t>Seems pretty intuitive, 1 word = 1 token; but nuances</a:t>
            </a:r>
          </a:p>
          <a:p>
            <a:pPr lvl="1"/>
            <a:r>
              <a:rPr lang="en-US" dirty="0"/>
              <a:t>Special tokens, &lt;SOS&gt; (Start of Sequence) and &lt;EOS&gt; (End)</a:t>
            </a:r>
          </a:p>
          <a:p>
            <a:pPr lvl="1"/>
            <a:r>
              <a:rPr lang="en-US" dirty="0"/>
              <a:t>Actually more efficient to use </a:t>
            </a:r>
            <a:r>
              <a:rPr lang="en-US" b="1" dirty="0"/>
              <a:t>parts of a word</a:t>
            </a:r>
          </a:p>
          <a:p>
            <a:pPr lvl="2"/>
            <a:r>
              <a:rPr lang="en-US" dirty="0"/>
              <a:t>“Cod” might be better than “Code”: “Cod-es”, “Cod-</a:t>
            </a:r>
            <a:r>
              <a:rPr lang="en-US" dirty="0" err="1"/>
              <a:t>ing</a:t>
            </a:r>
            <a:r>
              <a:rPr lang="en-US" dirty="0"/>
              <a:t>”, “</a:t>
            </a:r>
            <a:r>
              <a:rPr lang="en-US" dirty="0" err="1"/>
              <a:t>En</a:t>
            </a:r>
            <a:r>
              <a:rPr lang="en-US" dirty="0"/>
              <a:t>-cod-</a:t>
            </a:r>
            <a:r>
              <a:rPr lang="en-US" dirty="0" err="1"/>
              <a:t>ing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Kind like mapping to word roots, even if not exactly</a:t>
            </a:r>
          </a:p>
          <a:p>
            <a:r>
              <a:rPr lang="en-US" dirty="0"/>
              <a:t>What happens if input is “</a:t>
            </a:r>
            <a:r>
              <a:rPr lang="en-US" b="1" dirty="0"/>
              <a:t>Grzegorz </a:t>
            </a:r>
            <a:r>
              <a:rPr lang="en-US" b="1" dirty="0" err="1"/>
              <a:t>Brzęczyszczykiewicz</a:t>
            </a:r>
            <a:r>
              <a:rPr lang="en-US" dirty="0"/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2908630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D0B4D-617E-4E20-ADD0-43E1C859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B6ABB5-FDFF-4FD7-805B-220ABD4FE5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practice, solved by declaring </a:t>
            </a:r>
            <a:r>
              <a:rPr lang="en-US" b="1" dirty="0"/>
              <a:t>character-level tokens</a:t>
            </a:r>
          </a:p>
          <a:p>
            <a:pPr lvl="1"/>
            <a:r>
              <a:rPr lang="en-US" dirty="0"/>
              <a:t>Tokenization attempts on largest possible matching tokens</a:t>
            </a:r>
          </a:p>
          <a:p>
            <a:pPr lvl="1"/>
            <a:r>
              <a:rPr lang="en-US" dirty="0"/>
              <a:t>If it fails, fall back on smaller and smaller tokens</a:t>
            </a:r>
          </a:p>
          <a:p>
            <a:endParaRPr lang="en-US" dirty="0"/>
          </a:p>
          <a:p>
            <a:r>
              <a:rPr lang="en-US" dirty="0"/>
              <a:t>Test GPT-4 tokenization, </a:t>
            </a:r>
            <a:r>
              <a:rPr lang="en-US" dirty="0">
                <a:hlinkClick r:id="rId2"/>
              </a:rPr>
              <a:t>platform.openai.com/tokenizer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4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21485-21F5-4721-B039-54D871AB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0526EE-E47A-4AAE-8D4F-E82C5C2C8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7E83A-F56F-4EB0-90E0-F0A070A6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07" y="1423358"/>
            <a:ext cx="7519385" cy="46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57108-D5B1-4E7A-8CC8-94ACAF25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for cities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89539B8-1F93-46AB-98F1-31072424AEA5}"/>
              </a:ext>
            </a:extLst>
          </p:cNvPr>
          <p:cNvGrpSpPr/>
          <p:nvPr/>
        </p:nvGrpSpPr>
        <p:grpSpPr>
          <a:xfrm>
            <a:off x="2479249" y="1423358"/>
            <a:ext cx="6825007" cy="4637987"/>
            <a:chOff x="-914401" y="1838227"/>
            <a:chExt cx="6825007" cy="4637987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887303F4-2E43-4FF6-BCD8-BB2BDEDEE8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7D6576C6-4715-4930-BE65-BCF49924AAF2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E1C0C916-72ED-4470-8F0B-98352097A0D5}"/>
              </a:ext>
            </a:extLst>
          </p:cNvPr>
          <p:cNvSpPr/>
          <p:nvPr/>
        </p:nvSpPr>
        <p:spPr>
          <a:xfrm>
            <a:off x="6598764" y="1781666"/>
            <a:ext cx="203989" cy="19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0DF526-F7D7-43C9-804A-06DC0776C516}"/>
              </a:ext>
            </a:extLst>
          </p:cNvPr>
          <p:cNvSpPr txBox="1"/>
          <p:nvPr/>
        </p:nvSpPr>
        <p:spPr>
          <a:xfrm>
            <a:off x="6700758" y="1458271"/>
            <a:ext cx="73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Milan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E0711F6-E385-4FAE-AB64-D5A6BF0068AF}"/>
              </a:ext>
            </a:extLst>
          </p:cNvPr>
          <p:cNvSpPr/>
          <p:nvPr/>
        </p:nvSpPr>
        <p:spPr>
          <a:xfrm>
            <a:off x="6851248" y="2103484"/>
            <a:ext cx="203989" cy="1979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8DF31E-253A-484B-8823-A73D57390790}"/>
              </a:ext>
            </a:extLst>
          </p:cNvPr>
          <p:cNvSpPr txBox="1"/>
          <p:nvPr/>
        </p:nvSpPr>
        <p:spPr>
          <a:xfrm>
            <a:off x="7055237" y="2116775"/>
            <a:ext cx="120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Frankfurt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43B79D-700F-4CB8-A5C0-F0C4D681E887}"/>
              </a:ext>
            </a:extLst>
          </p:cNvPr>
          <p:cNvSpPr/>
          <p:nvPr/>
        </p:nvSpPr>
        <p:spPr>
          <a:xfrm>
            <a:off x="2493439" y="3328898"/>
            <a:ext cx="203989" cy="1979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F0C9F0-2F37-4EAB-B7F7-8427F9654E24}"/>
              </a:ext>
            </a:extLst>
          </p:cNvPr>
          <p:cNvSpPr txBox="1"/>
          <p:nvPr/>
        </p:nvSpPr>
        <p:spPr>
          <a:xfrm>
            <a:off x="2595433" y="3005503"/>
            <a:ext cx="73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Paris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C68EA64-2252-41B0-B7BB-936190058086}"/>
              </a:ext>
            </a:extLst>
          </p:cNvPr>
          <p:cNvSpPr/>
          <p:nvPr/>
        </p:nvSpPr>
        <p:spPr>
          <a:xfrm>
            <a:off x="2745923" y="3650716"/>
            <a:ext cx="203989" cy="1979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1F46942-578B-4745-B722-A84DD365601C}"/>
              </a:ext>
            </a:extLst>
          </p:cNvPr>
          <p:cNvSpPr txBox="1"/>
          <p:nvPr/>
        </p:nvSpPr>
        <p:spPr>
          <a:xfrm>
            <a:off x="2949912" y="3664007"/>
            <a:ext cx="120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London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DEE78A2-85FA-4C69-9413-BC0BE088AB85}"/>
              </a:ext>
            </a:extLst>
          </p:cNvPr>
          <p:cNvSpPr/>
          <p:nvPr/>
        </p:nvSpPr>
        <p:spPr>
          <a:xfrm>
            <a:off x="8079111" y="5087911"/>
            <a:ext cx="203989" cy="1979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93D4776-E787-4C5B-8CEE-1B0AE520E33B}"/>
              </a:ext>
            </a:extLst>
          </p:cNvPr>
          <p:cNvSpPr txBox="1"/>
          <p:nvPr/>
        </p:nvSpPr>
        <p:spPr>
          <a:xfrm>
            <a:off x="8181104" y="4764516"/>
            <a:ext cx="22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Capracotta</a:t>
            </a:r>
            <a:r>
              <a:rPr lang="en-US" dirty="0">
                <a:solidFill>
                  <a:schemeClr val="accent6"/>
                </a:solidFill>
              </a:rPr>
              <a:t> (pop: 799)</a:t>
            </a:r>
          </a:p>
        </p:txBody>
      </p:sp>
    </p:spTree>
    <p:extLst>
      <p:ext uri="{BB962C8B-B14F-4D97-AF65-F5344CB8AC3E}">
        <p14:creationId xmlns:p14="http://schemas.microsoft.com/office/powerpoint/2010/main" val="1224705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Mikolov</a:t>
            </a:r>
            <a:r>
              <a:rPr lang="en-US" dirty="0"/>
              <a:t>, T., Chen, K., </a:t>
            </a:r>
            <a:r>
              <a:rPr lang="en-US" dirty="0" err="1"/>
              <a:t>Corrado</a:t>
            </a:r>
            <a:r>
              <a:rPr lang="en-US" dirty="0"/>
              <a:t>, G., &amp; Dean, J. (2013). </a:t>
            </a:r>
            <a:r>
              <a:rPr lang="en-US" i="1" dirty="0"/>
              <a:t>Efficient estimation of word representations in vector space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 preprint arXiv:1301.3781.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19796-6FB0-409B-AFB7-E396B720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embeddings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5CA4C1-83F8-416A-A369-A452FDAA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Building embeddings is pretty </a:t>
            </a:r>
            <a:r>
              <a:rPr lang="en-US" i="1" dirty="0"/>
              <a:t>hard</a:t>
            </a:r>
          </a:p>
          <a:p>
            <a:pPr lvl="1"/>
            <a:r>
              <a:rPr lang="en-US" dirty="0"/>
              <a:t>Already when we have meaningful features</a:t>
            </a:r>
          </a:p>
          <a:p>
            <a:pPr lvl="1"/>
            <a:r>
              <a:rPr lang="en-US" dirty="0"/>
              <a:t>But for </a:t>
            </a:r>
            <a:r>
              <a:rPr lang="en-US" b="1" dirty="0"/>
              <a:t>relational data</a:t>
            </a:r>
            <a:r>
              <a:rPr lang="en-US" dirty="0"/>
              <a:t>? Pixels, words, videos, sound, …?</a:t>
            </a:r>
          </a:p>
          <a:p>
            <a:pPr lvl="1"/>
            <a:endParaRPr lang="en-US" dirty="0"/>
          </a:p>
          <a:p>
            <a:r>
              <a:rPr lang="en-US" dirty="0"/>
              <a:t>Supervised task in DL architecture </a:t>
            </a:r>
            <a:r>
              <a:rPr lang="en-US" i="1" dirty="0"/>
              <a:t>might</a:t>
            </a:r>
            <a:r>
              <a:rPr lang="en-US" dirty="0"/>
              <a:t> create embedding</a:t>
            </a:r>
          </a:p>
          <a:p>
            <a:pPr lvl="1"/>
            <a:r>
              <a:rPr lang="en-US" dirty="0"/>
              <a:t>Output of a (deep) module can be interpreted as vectorial space</a:t>
            </a:r>
          </a:p>
          <a:p>
            <a:pPr lvl="1"/>
            <a:r>
              <a:rPr lang="en-US" dirty="0"/>
              <a:t>Encoding </a:t>
            </a:r>
            <a:r>
              <a:rPr lang="en-US" b="1" dirty="0"/>
              <a:t>meaning related to supervised task</a:t>
            </a:r>
          </a:p>
        </p:txBody>
      </p:sp>
    </p:spTree>
    <p:extLst>
      <p:ext uri="{BB962C8B-B14F-4D97-AF65-F5344CB8AC3E}">
        <p14:creationId xmlns:p14="http://schemas.microsoft.com/office/powerpoint/2010/main" val="189309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01CAFC-61D2-485C-9135-4572792F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1F472B-B87C-4459-BF7B-D50D74FB1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2A634-98E6-49E0-A8D4-6D591C596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423358"/>
            <a:ext cx="85725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AD80761-E15C-43BE-964A-C8592774F278}"/>
              </a:ext>
            </a:extLst>
          </p:cNvPr>
          <p:cNvSpPr txBox="1"/>
          <p:nvPr/>
        </p:nvSpPr>
        <p:spPr>
          <a:xfrm>
            <a:off x="7805394" y="2375555"/>
            <a:ext cx="28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More or less here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79DC7FB-7B69-4AA9-B029-F49ACA23554E}"/>
              </a:ext>
            </a:extLst>
          </p:cNvPr>
          <p:cNvCxnSpPr>
            <a:stCxn id="4" idx="2"/>
          </p:cNvCxnSpPr>
          <p:nvPr/>
        </p:nvCxnSpPr>
        <p:spPr>
          <a:xfrm flipH="1">
            <a:off x="8889476" y="2898775"/>
            <a:ext cx="344079" cy="6457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85A6C12-50FC-4477-8221-C08AA6B7BD1F}"/>
              </a:ext>
            </a:extLst>
          </p:cNvPr>
          <p:cNvSpPr txBox="1"/>
          <p:nvPr/>
        </p:nvSpPr>
        <p:spPr>
          <a:xfrm>
            <a:off x="8497478" y="4480535"/>
            <a:ext cx="2856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What would this encode?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F120456-D2B8-42C4-B221-6D304D9FD4A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889476" y="4128940"/>
            <a:ext cx="1036163" cy="351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1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8C99BC-71FE-43FF-AD4C-EF7953E7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FAB823-6BB5-4723-ADF7-D495DD2C3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Taking VGG-16, output of deep modules</a:t>
            </a:r>
          </a:p>
          <a:p>
            <a:pPr lvl="1"/>
            <a:r>
              <a:rPr lang="en-US" dirty="0"/>
              <a:t>Might encode samples of same class close together</a:t>
            </a:r>
          </a:p>
          <a:p>
            <a:pPr lvl="1"/>
            <a:r>
              <a:rPr lang="en-US" dirty="0"/>
              <a:t>If we are lucky, samples of </a:t>
            </a:r>
            <a:r>
              <a:rPr lang="en-US" i="1" dirty="0"/>
              <a:t>visually similar classes</a:t>
            </a:r>
            <a:r>
              <a:rPr lang="en-US" dirty="0"/>
              <a:t> close together</a:t>
            </a:r>
            <a:endParaRPr lang="en-US" sz="2400" dirty="0"/>
          </a:p>
          <a:p>
            <a:pPr lvl="1"/>
            <a:r>
              <a:rPr lang="en-US" dirty="0"/>
              <a:t>However, encoded meaning related to </a:t>
            </a:r>
            <a:r>
              <a:rPr lang="en-US" b="1" dirty="0"/>
              <a:t>visual aspects</a:t>
            </a:r>
            <a:r>
              <a:rPr lang="en-US" dirty="0"/>
              <a:t>, only</a:t>
            </a:r>
          </a:p>
          <a:p>
            <a:pPr lvl="1"/>
            <a:r>
              <a:rPr lang="en-US" dirty="0"/>
              <a:t>Photo of bear and tiger very different, both ferocious predators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341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BA4D9-BC20-48F8-898F-8388F5EC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C1816F20-9E3B-42B5-9EA5-81EDB9169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endParaRPr lang="en-US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53D045D-C73B-4202-A216-159E16616B65}"/>
              </a:ext>
            </a:extLst>
          </p:cNvPr>
          <p:cNvGrpSpPr/>
          <p:nvPr/>
        </p:nvGrpSpPr>
        <p:grpSpPr>
          <a:xfrm>
            <a:off x="979602" y="1219846"/>
            <a:ext cx="9993198" cy="5689893"/>
            <a:chOff x="979602" y="1219846"/>
            <a:chExt cx="9993198" cy="568989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11CF1BEA-7235-488E-A462-0C63F60A8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-543"/>
            <a:stretch/>
          </p:blipFill>
          <p:spPr>
            <a:xfrm>
              <a:off x="979602" y="1219846"/>
              <a:ext cx="9993198" cy="568989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0140A2-3694-48B3-880B-3514C23E456A}"/>
                </a:ext>
              </a:extLst>
            </p:cNvPr>
            <p:cNvSpPr/>
            <p:nvPr/>
          </p:nvSpPr>
          <p:spPr>
            <a:xfrm>
              <a:off x="1715678" y="5505726"/>
              <a:ext cx="1480009" cy="1206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8" descr="Risultati immagini per munch scream">
              <a:extLst>
                <a:ext uri="{FF2B5EF4-FFF2-40B4-BE49-F238E27FC236}">
                  <a16:creationId xmlns:a16="http://schemas.microsoft.com/office/drawing/2014/main" id="{5DA3CA63-1120-4B1B-A62A-89E4B49AE4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22330" y="5544294"/>
              <a:ext cx="1091558" cy="129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93C247-BEFF-4376-A433-337BB5E9AE67}"/>
                </a:ext>
              </a:extLst>
            </p:cNvPr>
            <p:cNvSpPr/>
            <p:nvPr/>
          </p:nvSpPr>
          <p:spPr>
            <a:xfrm>
              <a:off x="6839739" y="5575340"/>
              <a:ext cx="1201325" cy="732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E120715-DC4C-4BD3-85E4-CDB24CB0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545" y="5351264"/>
              <a:ext cx="916513" cy="114161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BE015C-D09C-4719-974E-28DEC89A8A0D}"/>
                </a:ext>
              </a:extLst>
            </p:cNvPr>
            <p:cNvSpPr/>
            <p:nvPr/>
          </p:nvSpPr>
          <p:spPr>
            <a:xfrm>
              <a:off x="8996313" y="5526538"/>
              <a:ext cx="1608842" cy="1206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6" descr="Risultati immagini per giovanni squillero">
              <a:extLst>
                <a:ext uri="{FF2B5EF4-FFF2-40B4-BE49-F238E27FC236}">
                  <a16:creationId xmlns:a16="http://schemas.microsoft.com/office/drawing/2014/main" id="{CFBE3FD8-FA4C-4411-8C2B-BD70E32E8B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6"/>
            <a:stretch/>
          </p:blipFill>
          <p:spPr bwMode="auto">
            <a:xfrm>
              <a:off x="9194871" y="5505726"/>
              <a:ext cx="1197348" cy="1338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821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BA4D9-BC20-48F8-898F-8388F5EC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B295C0-950D-42EB-9627-4C55C56AB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E8A894-D87D-43B6-97E4-277AEBA5F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543"/>
          <a:stretch/>
        </p:blipFill>
        <p:spPr>
          <a:xfrm>
            <a:off x="979602" y="1219846"/>
            <a:ext cx="9993198" cy="56898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E17D6-EC9A-45EE-A688-C9FB040D6510}"/>
              </a:ext>
            </a:extLst>
          </p:cNvPr>
          <p:cNvSpPr/>
          <p:nvPr/>
        </p:nvSpPr>
        <p:spPr>
          <a:xfrm>
            <a:off x="1715678" y="5505726"/>
            <a:ext cx="1480009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Risultati immagini per munch scream">
            <a:extLst>
              <a:ext uri="{FF2B5EF4-FFF2-40B4-BE49-F238E27FC236}">
                <a16:creationId xmlns:a16="http://schemas.microsoft.com/office/drawing/2014/main" id="{14B11F83-9BF0-4A04-8407-ACEDB2C8A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2330" y="5544294"/>
            <a:ext cx="1091558" cy="12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E8156E-D711-4D23-8D58-C01BDAFD0EAC}"/>
              </a:ext>
            </a:extLst>
          </p:cNvPr>
          <p:cNvSpPr/>
          <p:nvPr/>
        </p:nvSpPr>
        <p:spPr>
          <a:xfrm>
            <a:off x="6839739" y="5575340"/>
            <a:ext cx="1201325" cy="73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E9D8B0-DB93-4F9D-AC5F-AE65D2BB1C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45" y="5351264"/>
            <a:ext cx="916513" cy="1141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EFAB75-FDC7-4C01-B297-DFD2B60BC54D}"/>
              </a:ext>
            </a:extLst>
          </p:cNvPr>
          <p:cNvSpPr/>
          <p:nvPr/>
        </p:nvSpPr>
        <p:spPr>
          <a:xfrm>
            <a:off x="8996313" y="5526538"/>
            <a:ext cx="1608842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Risultati immagini per giovanni squillero">
            <a:extLst>
              <a:ext uri="{FF2B5EF4-FFF2-40B4-BE49-F238E27FC236}">
                <a16:creationId xmlns:a16="http://schemas.microsoft.com/office/drawing/2014/main" id="{2E491526-49A5-425C-AC45-E232F897E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/>
          <a:stretch/>
        </p:blipFill>
        <p:spPr bwMode="auto">
          <a:xfrm>
            <a:off x="9194871" y="5505726"/>
            <a:ext cx="1197348" cy="133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BDB5C0E-7C47-4649-91A0-4E6CAAEC5CA1}"/>
              </a:ext>
            </a:extLst>
          </p:cNvPr>
          <p:cNvSpPr/>
          <p:nvPr/>
        </p:nvSpPr>
        <p:spPr>
          <a:xfrm>
            <a:off x="1219200" y="1081613"/>
            <a:ext cx="6576767" cy="14530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6B8CC8A-43CE-4BC3-9C00-49D21D6B249D}"/>
              </a:ext>
            </a:extLst>
          </p:cNvPr>
          <p:cNvSpPr/>
          <p:nvPr/>
        </p:nvSpPr>
        <p:spPr>
          <a:xfrm>
            <a:off x="4948674" y="1971880"/>
            <a:ext cx="6576767" cy="145306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80FEC1-5E17-469B-8279-626AEF1A4B95}"/>
              </a:ext>
            </a:extLst>
          </p:cNvPr>
          <p:cNvSpPr txBox="1"/>
          <p:nvPr/>
        </p:nvSpPr>
        <p:spPr>
          <a:xfrm>
            <a:off x="2798663" y="2600538"/>
            <a:ext cx="3026004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Minimize difference in position inside the </a:t>
            </a:r>
            <a:r>
              <a:rPr lang="en-US" b="1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36622789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1493</Words>
  <Application>Microsoft Office PowerPoint</Application>
  <PresentationFormat>Grand écran</PresentationFormat>
  <Paragraphs>302</Paragraphs>
  <Slides>40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Raleway</vt:lpstr>
      <vt:lpstr>Thème Office</vt:lpstr>
      <vt:lpstr>Embeddings</vt:lpstr>
      <vt:lpstr>Outline</vt:lpstr>
      <vt:lpstr>Embeddings</vt:lpstr>
      <vt:lpstr>Embedding for cities</vt:lpstr>
      <vt:lpstr>Building embeddings</vt:lpstr>
      <vt:lpstr>Embeddings from trained deep networks</vt:lpstr>
      <vt:lpstr>Embeddings from trained deep networks</vt:lpstr>
      <vt:lpstr>Embeddings from trained deep networks</vt:lpstr>
      <vt:lpstr>Embeddings from trained deep networks</vt:lpstr>
      <vt:lpstr>Embeddings, no tasks?</vt:lpstr>
      <vt:lpstr>Embeddings with Autoencoders</vt:lpstr>
      <vt:lpstr>Embeddings with Autoencoders</vt:lpstr>
      <vt:lpstr>Embeddings with Autoencoders</vt:lpstr>
      <vt:lpstr>Embeddings with Autoencoders</vt:lpstr>
      <vt:lpstr>Embeddings with Autoencoders</vt:lpstr>
      <vt:lpstr>Embeddings with Autoencoders</vt:lpstr>
      <vt:lpstr>Embeddings with Autoencoders</vt:lpstr>
      <vt:lpstr>Embeddings of Vocabularies</vt:lpstr>
      <vt:lpstr>Vocabulary embedding: Word2Vec</vt:lpstr>
      <vt:lpstr>Vocabulary embedding: Word2Vec</vt:lpstr>
      <vt:lpstr>Vocabulary embedding: Word2Vec</vt:lpstr>
      <vt:lpstr>Vocabulary embedding: Word2Vec</vt:lpstr>
      <vt:lpstr>Vocabulary embeddings: Word2Vec</vt:lpstr>
      <vt:lpstr>Vocabulary embeddings: 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Creating a Vocabulary</vt:lpstr>
      <vt:lpstr>Creating a Vocabulary</vt:lpstr>
      <vt:lpstr>Creating a Vocabulary</vt:lpstr>
      <vt:lpstr>Creating a Vocabulary</vt:lpstr>
      <vt:lpstr>Creating a Vocabulary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178</cp:revision>
  <dcterms:created xsi:type="dcterms:W3CDTF">2020-06-05T13:14:31Z</dcterms:created>
  <dcterms:modified xsi:type="dcterms:W3CDTF">2024-12-06T11:56:33Z</dcterms:modified>
</cp:coreProperties>
</file>